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8"/>
  </p:notesMasterIdLst>
  <p:handoutMasterIdLst>
    <p:handoutMasterId r:id="rId79"/>
  </p:handoutMasterIdLst>
  <p:sldIdLst>
    <p:sldId id="256" r:id="rId5"/>
    <p:sldId id="1082" r:id="rId6"/>
    <p:sldId id="336" r:id="rId7"/>
    <p:sldId id="259" r:id="rId8"/>
    <p:sldId id="1083" r:id="rId9"/>
    <p:sldId id="1104" r:id="rId10"/>
    <p:sldId id="1106" r:id="rId11"/>
    <p:sldId id="1090" r:id="rId12"/>
    <p:sldId id="1092" r:id="rId13"/>
    <p:sldId id="370" r:id="rId14"/>
    <p:sldId id="1097" r:id="rId15"/>
    <p:sldId id="1098" r:id="rId16"/>
    <p:sldId id="1099" r:id="rId17"/>
    <p:sldId id="1100" r:id="rId18"/>
    <p:sldId id="1093" r:id="rId19"/>
    <p:sldId id="1094" r:id="rId20"/>
    <p:sldId id="1095" r:id="rId21"/>
    <p:sldId id="1096" r:id="rId22"/>
    <p:sldId id="1101" r:id="rId23"/>
    <p:sldId id="1114" r:id="rId24"/>
    <p:sldId id="1103" r:id="rId25"/>
    <p:sldId id="1115" r:id="rId26"/>
    <p:sldId id="1136" r:id="rId27"/>
    <p:sldId id="1116" r:id="rId28"/>
    <p:sldId id="1117" r:id="rId29"/>
    <p:sldId id="1084" r:id="rId30"/>
    <p:sldId id="1118" r:id="rId31"/>
    <p:sldId id="494" r:id="rId32"/>
    <p:sldId id="496" r:id="rId33"/>
    <p:sldId id="273" r:id="rId34"/>
    <p:sldId id="1137" r:id="rId35"/>
    <p:sldId id="522" r:id="rId36"/>
    <p:sldId id="521" r:id="rId37"/>
    <p:sldId id="523" r:id="rId38"/>
    <p:sldId id="269" r:id="rId39"/>
    <p:sldId id="514" r:id="rId40"/>
    <p:sldId id="526" r:id="rId41"/>
    <p:sldId id="515" r:id="rId42"/>
    <p:sldId id="1124" r:id="rId43"/>
    <p:sldId id="1121" r:id="rId44"/>
    <p:sldId id="1122" r:id="rId45"/>
    <p:sldId id="517" r:id="rId46"/>
    <p:sldId id="518" r:id="rId47"/>
    <p:sldId id="519" r:id="rId48"/>
    <p:sldId id="1126" r:id="rId49"/>
    <p:sldId id="1139" r:id="rId50"/>
    <p:sldId id="1142" r:id="rId51"/>
    <p:sldId id="495" r:id="rId52"/>
    <p:sldId id="275" r:id="rId53"/>
    <p:sldId id="276" r:id="rId54"/>
    <p:sldId id="510" r:id="rId55"/>
    <p:sldId id="512" r:id="rId56"/>
    <p:sldId id="497" r:id="rId57"/>
    <p:sldId id="498" r:id="rId58"/>
    <p:sldId id="501" r:id="rId59"/>
    <p:sldId id="1140" r:id="rId60"/>
    <p:sldId id="1141" r:id="rId61"/>
    <p:sldId id="1110" r:id="rId62"/>
    <p:sldId id="1127" r:id="rId63"/>
    <p:sldId id="1128" r:id="rId64"/>
    <p:sldId id="1129" r:id="rId65"/>
    <p:sldId id="1111" r:id="rId66"/>
    <p:sldId id="1130" r:id="rId67"/>
    <p:sldId id="1131" r:id="rId68"/>
    <p:sldId id="1132" r:id="rId69"/>
    <p:sldId id="1133" r:id="rId70"/>
    <p:sldId id="1134" r:id="rId71"/>
    <p:sldId id="1113" r:id="rId72"/>
    <p:sldId id="1112" r:id="rId73"/>
    <p:sldId id="1135" r:id="rId74"/>
    <p:sldId id="1125" r:id="rId75"/>
    <p:sldId id="270" r:id="rId76"/>
    <p:sldId id="1058" r:id="rId77"/>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89454" autoAdjust="0"/>
  </p:normalViewPr>
  <p:slideViewPr>
    <p:cSldViewPr snapToGrid="0">
      <p:cViewPr varScale="1">
        <p:scale>
          <a:sx n="49" d="100"/>
          <a:sy n="49" d="100"/>
        </p:scale>
        <p:origin x="940" y="44"/>
      </p:cViewPr>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ugusto Lopez Gallego" userId="0dfa9112-9251-4882-b472-cf2dfcee09d1" providerId="ADAL" clId="{BC02D130-BA33-41DA-AEF8-4866CE149755}"/>
    <pc:docChg chg="modSld sldOrd">
      <pc:chgData name="Cesar Augusto Lopez Gallego" userId="0dfa9112-9251-4882-b472-cf2dfcee09d1" providerId="ADAL" clId="{BC02D130-BA33-41DA-AEF8-4866CE149755}" dt="2025-06-12T21:02:21.376" v="3" actId="1076"/>
      <pc:docMkLst>
        <pc:docMk/>
      </pc:docMkLst>
      <pc:sldChg chg="ord">
        <pc:chgData name="Cesar Augusto Lopez Gallego" userId="0dfa9112-9251-4882-b472-cf2dfcee09d1" providerId="ADAL" clId="{BC02D130-BA33-41DA-AEF8-4866CE149755}" dt="2025-06-12T19:03:19.844" v="1"/>
        <pc:sldMkLst>
          <pc:docMk/>
          <pc:sldMk cId="642703377" sldId="1068"/>
        </pc:sldMkLst>
      </pc:sldChg>
      <pc:sldChg chg="modSp mod">
        <pc:chgData name="Cesar Augusto Lopez Gallego" userId="0dfa9112-9251-4882-b472-cf2dfcee09d1" providerId="ADAL" clId="{BC02D130-BA33-41DA-AEF8-4866CE149755}" dt="2025-06-12T21:02:21.376" v="3" actId="1076"/>
        <pc:sldMkLst>
          <pc:docMk/>
          <pc:sldMk cId="927156642" sldId="1083"/>
        </pc:sldMkLst>
        <pc:picChg chg="mod">
          <ac:chgData name="Cesar Augusto Lopez Gallego" userId="0dfa9112-9251-4882-b472-cf2dfcee09d1" providerId="ADAL" clId="{BC02D130-BA33-41DA-AEF8-4866CE149755}" dt="2025-06-12T21:02:21.376" v="3" actId="1076"/>
          <ac:picMkLst>
            <pc:docMk/>
            <pc:sldMk cId="927156642" sldId="1083"/>
            <ac:picMk id="5" creationId="{E914DAA6-4E3E-467C-89CB-B379BD21E52A}"/>
          </ac:picMkLst>
        </pc:picChg>
      </pc:sldChg>
    </pc:docChg>
  </pc:docChgLst>
  <pc:docChgLst>
    <pc:chgData name="Cesar Augusto Lopez Gallego" userId="0dfa9112-9251-4882-b472-cf2dfcee09d1" providerId="ADAL" clId="{E5799506-52DE-42E1-8524-A6BA2B35C35C}"/>
    <pc:docChg chg="undo custSel addSld delSld modSld sldOrd">
      <pc:chgData name="Cesar Augusto Lopez Gallego" userId="0dfa9112-9251-4882-b472-cf2dfcee09d1" providerId="ADAL" clId="{E5799506-52DE-42E1-8524-A6BA2B35C35C}" dt="2025-08-26T00:27:32.950" v="7504" actId="1076"/>
      <pc:docMkLst>
        <pc:docMk/>
      </pc:docMkLst>
      <pc:sldChg chg="modSp">
        <pc:chgData name="Cesar Augusto Lopez Gallego" userId="0dfa9112-9251-4882-b472-cf2dfcee09d1" providerId="ADAL" clId="{E5799506-52DE-42E1-8524-A6BA2B35C35C}" dt="2025-08-12T13:59:18.132" v="689" actId="1076"/>
        <pc:sldMkLst>
          <pc:docMk/>
          <pc:sldMk cId="1264211660" sldId="266"/>
        </pc:sldMkLst>
        <pc:picChg chg="mod">
          <ac:chgData name="Cesar Augusto Lopez Gallego" userId="0dfa9112-9251-4882-b472-cf2dfcee09d1" providerId="ADAL" clId="{E5799506-52DE-42E1-8524-A6BA2B35C35C}" dt="2025-08-12T13:59:18.132" v="689" actId="1076"/>
          <ac:picMkLst>
            <pc:docMk/>
            <pc:sldMk cId="1264211660" sldId="266"/>
            <ac:picMk id="6" creationId="{00000000-0000-0000-0000-000000000000}"/>
          </ac:picMkLst>
        </pc:picChg>
      </pc:sldChg>
      <pc:sldChg chg="del">
        <pc:chgData name="Cesar Augusto Lopez Gallego" userId="0dfa9112-9251-4882-b472-cf2dfcee09d1" providerId="ADAL" clId="{E5799506-52DE-42E1-8524-A6BA2B35C35C}" dt="2025-08-12T13:42:31.856" v="53" actId="47"/>
        <pc:sldMkLst>
          <pc:docMk/>
          <pc:sldMk cId="274083612" sldId="331"/>
        </pc:sldMkLst>
      </pc:sldChg>
      <pc:sldChg chg="del">
        <pc:chgData name="Cesar Augusto Lopez Gallego" userId="0dfa9112-9251-4882-b472-cf2dfcee09d1" providerId="ADAL" clId="{E5799506-52DE-42E1-8524-A6BA2B35C35C}" dt="2025-08-12T13:42:31.856" v="53" actId="47"/>
        <pc:sldMkLst>
          <pc:docMk/>
          <pc:sldMk cId="4292411522" sldId="332"/>
        </pc:sldMkLst>
      </pc:sldChg>
      <pc:sldChg chg="del">
        <pc:chgData name="Cesar Augusto Lopez Gallego" userId="0dfa9112-9251-4882-b472-cf2dfcee09d1" providerId="ADAL" clId="{E5799506-52DE-42E1-8524-A6BA2B35C35C}" dt="2025-08-12T13:42:31.856" v="53" actId="47"/>
        <pc:sldMkLst>
          <pc:docMk/>
          <pc:sldMk cId="1978228911" sldId="334"/>
        </pc:sldMkLst>
      </pc:sldChg>
      <pc:sldChg chg="del">
        <pc:chgData name="Cesar Augusto Lopez Gallego" userId="0dfa9112-9251-4882-b472-cf2dfcee09d1" providerId="ADAL" clId="{E5799506-52DE-42E1-8524-A6BA2B35C35C}" dt="2025-08-12T13:42:31.856" v="53" actId="47"/>
        <pc:sldMkLst>
          <pc:docMk/>
          <pc:sldMk cId="2425216906" sldId="335"/>
        </pc:sldMkLst>
      </pc:sldChg>
      <pc:sldChg chg="del">
        <pc:chgData name="Cesar Augusto Lopez Gallego" userId="0dfa9112-9251-4882-b472-cf2dfcee09d1" providerId="ADAL" clId="{E5799506-52DE-42E1-8524-A6BA2B35C35C}" dt="2025-08-12T13:42:31.856" v="53" actId="47"/>
        <pc:sldMkLst>
          <pc:docMk/>
          <pc:sldMk cId="857586327" sldId="337"/>
        </pc:sldMkLst>
      </pc:sldChg>
      <pc:sldChg chg="del">
        <pc:chgData name="Cesar Augusto Lopez Gallego" userId="0dfa9112-9251-4882-b472-cf2dfcee09d1" providerId="ADAL" clId="{E5799506-52DE-42E1-8524-A6BA2B35C35C}" dt="2025-08-12T13:42:31.856" v="53" actId="47"/>
        <pc:sldMkLst>
          <pc:docMk/>
          <pc:sldMk cId="3517228048" sldId="338"/>
        </pc:sldMkLst>
      </pc:sldChg>
      <pc:sldChg chg="del">
        <pc:chgData name="Cesar Augusto Lopez Gallego" userId="0dfa9112-9251-4882-b472-cf2dfcee09d1" providerId="ADAL" clId="{E5799506-52DE-42E1-8524-A6BA2B35C35C}" dt="2025-08-12T13:42:31.856" v="53" actId="47"/>
        <pc:sldMkLst>
          <pc:docMk/>
          <pc:sldMk cId="2229177964" sldId="339"/>
        </pc:sldMkLst>
      </pc:sldChg>
      <pc:sldChg chg="del">
        <pc:chgData name="Cesar Augusto Lopez Gallego" userId="0dfa9112-9251-4882-b472-cf2dfcee09d1" providerId="ADAL" clId="{E5799506-52DE-42E1-8524-A6BA2B35C35C}" dt="2025-08-12T13:41:37.418" v="0" actId="47"/>
        <pc:sldMkLst>
          <pc:docMk/>
          <pc:sldMk cId="2128058931" sldId="341"/>
        </pc:sldMkLst>
      </pc:sldChg>
      <pc:sldChg chg="del">
        <pc:chgData name="Cesar Augusto Lopez Gallego" userId="0dfa9112-9251-4882-b472-cf2dfcee09d1" providerId="ADAL" clId="{E5799506-52DE-42E1-8524-A6BA2B35C35C}" dt="2025-08-12T13:42:31.856" v="53" actId="47"/>
        <pc:sldMkLst>
          <pc:docMk/>
          <pc:sldMk cId="2892640378" sldId="347"/>
        </pc:sldMkLst>
      </pc:sldChg>
      <pc:sldChg chg="del">
        <pc:chgData name="Cesar Augusto Lopez Gallego" userId="0dfa9112-9251-4882-b472-cf2dfcee09d1" providerId="ADAL" clId="{E5799506-52DE-42E1-8524-A6BA2B35C35C}" dt="2025-08-12T13:42:31.856" v="53" actId="47"/>
        <pc:sldMkLst>
          <pc:docMk/>
          <pc:sldMk cId="2635279428" sldId="348"/>
        </pc:sldMkLst>
      </pc:sldChg>
      <pc:sldChg chg="del">
        <pc:chgData name="Cesar Augusto Lopez Gallego" userId="0dfa9112-9251-4882-b472-cf2dfcee09d1" providerId="ADAL" clId="{E5799506-52DE-42E1-8524-A6BA2B35C35C}" dt="2025-08-12T13:42:31.856" v="53" actId="47"/>
        <pc:sldMkLst>
          <pc:docMk/>
          <pc:sldMk cId="504731201" sldId="351"/>
        </pc:sldMkLst>
      </pc:sldChg>
      <pc:sldChg chg="del">
        <pc:chgData name="Cesar Augusto Lopez Gallego" userId="0dfa9112-9251-4882-b472-cf2dfcee09d1" providerId="ADAL" clId="{E5799506-52DE-42E1-8524-A6BA2B35C35C}" dt="2025-08-12T13:42:31.856" v="53" actId="47"/>
        <pc:sldMkLst>
          <pc:docMk/>
          <pc:sldMk cId="1056812766" sldId="352"/>
        </pc:sldMkLst>
      </pc:sldChg>
      <pc:sldChg chg="modSp mod">
        <pc:chgData name="Cesar Augusto Lopez Gallego" userId="0dfa9112-9251-4882-b472-cf2dfcee09d1" providerId="ADAL" clId="{E5799506-52DE-42E1-8524-A6BA2B35C35C}" dt="2025-08-12T13:57:35.509" v="685" actId="1076"/>
        <pc:sldMkLst>
          <pc:docMk/>
          <pc:sldMk cId="1377941126" sldId="353"/>
        </pc:sldMkLst>
        <pc:spChg chg="mod">
          <ac:chgData name="Cesar Augusto Lopez Gallego" userId="0dfa9112-9251-4882-b472-cf2dfcee09d1" providerId="ADAL" clId="{E5799506-52DE-42E1-8524-A6BA2B35C35C}" dt="2025-08-12T13:57:35.509" v="685" actId="1076"/>
          <ac:spMkLst>
            <pc:docMk/>
            <pc:sldMk cId="1377941126" sldId="353"/>
            <ac:spMk id="8" creationId="{00000000-0000-0000-0000-000000000000}"/>
          </ac:spMkLst>
        </pc:spChg>
        <pc:spChg chg="mod">
          <ac:chgData name="Cesar Augusto Lopez Gallego" userId="0dfa9112-9251-4882-b472-cf2dfcee09d1" providerId="ADAL" clId="{E5799506-52DE-42E1-8524-A6BA2B35C35C}" dt="2025-08-12T13:57:26.864" v="683" actId="14100"/>
          <ac:spMkLst>
            <pc:docMk/>
            <pc:sldMk cId="1377941126" sldId="353"/>
            <ac:spMk id="17413" creationId="{00000000-0000-0000-0000-000000000000}"/>
          </ac:spMkLst>
        </pc:spChg>
      </pc:sldChg>
      <pc:sldChg chg="modSp mod">
        <pc:chgData name="Cesar Augusto Lopez Gallego" userId="0dfa9112-9251-4882-b472-cf2dfcee09d1" providerId="ADAL" clId="{E5799506-52DE-42E1-8524-A6BA2B35C35C}" dt="2025-08-12T13:57:50.550" v="688" actId="20577"/>
        <pc:sldMkLst>
          <pc:docMk/>
          <pc:sldMk cId="781612314" sldId="354"/>
        </pc:sldMkLst>
        <pc:spChg chg="mod">
          <ac:chgData name="Cesar Augusto Lopez Gallego" userId="0dfa9112-9251-4882-b472-cf2dfcee09d1" providerId="ADAL" clId="{E5799506-52DE-42E1-8524-A6BA2B35C35C}" dt="2025-08-12T13:57:50.550" v="688" actId="20577"/>
          <ac:spMkLst>
            <pc:docMk/>
            <pc:sldMk cId="781612314" sldId="354"/>
            <ac:spMk id="4" creationId="{00000000-0000-0000-0000-000000000000}"/>
          </ac:spMkLst>
        </pc:spChg>
      </pc:sldChg>
      <pc:sldChg chg="del">
        <pc:chgData name="Cesar Augusto Lopez Gallego" userId="0dfa9112-9251-4882-b472-cf2dfcee09d1" providerId="ADAL" clId="{E5799506-52DE-42E1-8524-A6BA2B35C35C}" dt="2025-08-12T13:42:31.856" v="53" actId="47"/>
        <pc:sldMkLst>
          <pc:docMk/>
          <pc:sldMk cId="1227317649" sldId="354"/>
        </pc:sldMkLst>
      </pc:sldChg>
      <pc:sldChg chg="del">
        <pc:chgData name="Cesar Augusto Lopez Gallego" userId="0dfa9112-9251-4882-b472-cf2dfcee09d1" providerId="ADAL" clId="{E5799506-52DE-42E1-8524-A6BA2B35C35C}" dt="2025-08-12T13:42:31.856" v="53" actId="47"/>
        <pc:sldMkLst>
          <pc:docMk/>
          <pc:sldMk cId="3046914081" sldId="355"/>
        </pc:sldMkLst>
      </pc:sldChg>
      <pc:sldChg chg="del">
        <pc:chgData name="Cesar Augusto Lopez Gallego" userId="0dfa9112-9251-4882-b472-cf2dfcee09d1" providerId="ADAL" clId="{E5799506-52DE-42E1-8524-A6BA2B35C35C}" dt="2025-08-12T13:42:31.856" v="53" actId="47"/>
        <pc:sldMkLst>
          <pc:docMk/>
          <pc:sldMk cId="321147906" sldId="356"/>
        </pc:sldMkLst>
      </pc:sldChg>
      <pc:sldChg chg="del">
        <pc:chgData name="Cesar Augusto Lopez Gallego" userId="0dfa9112-9251-4882-b472-cf2dfcee09d1" providerId="ADAL" clId="{E5799506-52DE-42E1-8524-A6BA2B35C35C}" dt="2025-08-12T13:42:31.856" v="53" actId="47"/>
        <pc:sldMkLst>
          <pc:docMk/>
          <pc:sldMk cId="2154078815" sldId="357"/>
        </pc:sldMkLst>
      </pc:sldChg>
      <pc:sldChg chg="del">
        <pc:chgData name="Cesar Augusto Lopez Gallego" userId="0dfa9112-9251-4882-b472-cf2dfcee09d1" providerId="ADAL" clId="{E5799506-52DE-42E1-8524-A6BA2B35C35C}" dt="2025-08-12T13:42:31.856" v="53" actId="47"/>
        <pc:sldMkLst>
          <pc:docMk/>
          <pc:sldMk cId="464116726" sldId="358"/>
        </pc:sldMkLst>
      </pc:sldChg>
      <pc:sldChg chg="del">
        <pc:chgData name="Cesar Augusto Lopez Gallego" userId="0dfa9112-9251-4882-b472-cf2dfcee09d1" providerId="ADAL" clId="{E5799506-52DE-42E1-8524-A6BA2B35C35C}" dt="2025-08-12T13:42:31.856" v="53" actId="47"/>
        <pc:sldMkLst>
          <pc:docMk/>
          <pc:sldMk cId="2675913509" sldId="360"/>
        </pc:sldMkLst>
      </pc:sldChg>
      <pc:sldChg chg="del">
        <pc:chgData name="Cesar Augusto Lopez Gallego" userId="0dfa9112-9251-4882-b472-cf2dfcee09d1" providerId="ADAL" clId="{E5799506-52DE-42E1-8524-A6BA2B35C35C}" dt="2025-08-12T13:42:31.856" v="53" actId="47"/>
        <pc:sldMkLst>
          <pc:docMk/>
          <pc:sldMk cId="1208052890" sldId="366"/>
        </pc:sldMkLst>
      </pc:sldChg>
      <pc:sldChg chg="del">
        <pc:chgData name="Cesar Augusto Lopez Gallego" userId="0dfa9112-9251-4882-b472-cf2dfcee09d1" providerId="ADAL" clId="{E5799506-52DE-42E1-8524-A6BA2B35C35C}" dt="2025-08-12T13:42:31.856" v="53" actId="47"/>
        <pc:sldMkLst>
          <pc:docMk/>
          <pc:sldMk cId="1779739488" sldId="367"/>
        </pc:sldMkLst>
      </pc:sldChg>
      <pc:sldChg chg="modSp mod ord">
        <pc:chgData name="Cesar Augusto Lopez Gallego" userId="0dfa9112-9251-4882-b472-cf2dfcee09d1" providerId="ADAL" clId="{E5799506-52DE-42E1-8524-A6BA2B35C35C}" dt="2025-08-12T14:32:35.807" v="796" actId="113"/>
        <pc:sldMkLst>
          <pc:docMk/>
          <pc:sldMk cId="258354730" sldId="368"/>
        </pc:sldMkLst>
        <pc:spChg chg="mod">
          <ac:chgData name="Cesar Augusto Lopez Gallego" userId="0dfa9112-9251-4882-b472-cf2dfcee09d1" providerId="ADAL" clId="{E5799506-52DE-42E1-8524-A6BA2B35C35C}" dt="2025-08-12T14:18:26.926" v="712" actId="6549"/>
          <ac:spMkLst>
            <pc:docMk/>
            <pc:sldMk cId="258354730" sldId="368"/>
            <ac:spMk id="2" creationId="{00000000-0000-0000-0000-000000000000}"/>
          </ac:spMkLst>
        </pc:spChg>
        <pc:spChg chg="mod">
          <ac:chgData name="Cesar Augusto Lopez Gallego" userId="0dfa9112-9251-4882-b472-cf2dfcee09d1" providerId="ADAL" clId="{E5799506-52DE-42E1-8524-A6BA2B35C35C}" dt="2025-08-12T14:32:35.807" v="796" actId="113"/>
          <ac:spMkLst>
            <pc:docMk/>
            <pc:sldMk cId="258354730" sldId="368"/>
            <ac:spMk id="3" creationId="{00000000-0000-0000-0000-000000000000}"/>
          </ac:spMkLst>
        </pc:spChg>
        <pc:picChg chg="mod">
          <ac:chgData name="Cesar Augusto Lopez Gallego" userId="0dfa9112-9251-4882-b472-cf2dfcee09d1" providerId="ADAL" clId="{E5799506-52DE-42E1-8524-A6BA2B35C35C}" dt="2025-08-12T14:18:30.915" v="713" actId="1076"/>
          <ac:picMkLst>
            <pc:docMk/>
            <pc:sldMk cId="258354730" sldId="368"/>
            <ac:picMk id="4" creationId="{00000000-0000-0000-0000-000000000000}"/>
          </ac:picMkLst>
        </pc:picChg>
        <pc:picChg chg="mod">
          <ac:chgData name="Cesar Augusto Lopez Gallego" userId="0dfa9112-9251-4882-b472-cf2dfcee09d1" providerId="ADAL" clId="{E5799506-52DE-42E1-8524-A6BA2B35C35C}" dt="2025-08-12T14:18:34.274" v="715" actId="1076"/>
          <ac:picMkLst>
            <pc:docMk/>
            <pc:sldMk cId="258354730" sldId="368"/>
            <ac:picMk id="5" creationId="{00000000-0000-0000-0000-000000000000}"/>
          </ac:picMkLst>
        </pc:picChg>
        <pc:picChg chg="mod">
          <ac:chgData name="Cesar Augusto Lopez Gallego" userId="0dfa9112-9251-4882-b472-cf2dfcee09d1" providerId="ADAL" clId="{E5799506-52DE-42E1-8524-A6BA2B35C35C}" dt="2025-08-12T14:18:38.265" v="716" actId="1076"/>
          <ac:picMkLst>
            <pc:docMk/>
            <pc:sldMk cId="258354730" sldId="368"/>
            <ac:picMk id="6" creationId="{00000000-0000-0000-0000-000000000000}"/>
          </ac:picMkLst>
        </pc:picChg>
        <pc:picChg chg="mod">
          <ac:chgData name="Cesar Augusto Lopez Gallego" userId="0dfa9112-9251-4882-b472-cf2dfcee09d1" providerId="ADAL" clId="{E5799506-52DE-42E1-8524-A6BA2B35C35C}" dt="2025-08-12T14:18:39.925" v="717" actId="1076"/>
          <ac:picMkLst>
            <pc:docMk/>
            <pc:sldMk cId="258354730" sldId="368"/>
            <ac:picMk id="7" creationId="{00000000-0000-0000-0000-000000000000}"/>
          </ac:picMkLst>
        </pc:picChg>
        <pc:picChg chg="mod">
          <ac:chgData name="Cesar Augusto Lopez Gallego" userId="0dfa9112-9251-4882-b472-cf2dfcee09d1" providerId="ADAL" clId="{E5799506-52DE-42E1-8524-A6BA2B35C35C}" dt="2025-08-12T14:18:51.746" v="722" actId="1076"/>
          <ac:picMkLst>
            <pc:docMk/>
            <pc:sldMk cId="258354730" sldId="368"/>
            <ac:picMk id="8" creationId="{00000000-0000-0000-0000-000000000000}"/>
          </ac:picMkLst>
        </pc:picChg>
        <pc:picChg chg="mod">
          <ac:chgData name="Cesar Augusto Lopez Gallego" userId="0dfa9112-9251-4882-b472-cf2dfcee09d1" providerId="ADAL" clId="{E5799506-52DE-42E1-8524-A6BA2B35C35C}" dt="2025-08-12T14:18:49.675" v="721" actId="1076"/>
          <ac:picMkLst>
            <pc:docMk/>
            <pc:sldMk cId="258354730" sldId="368"/>
            <ac:picMk id="9" creationId="{00000000-0000-0000-0000-000000000000}"/>
          </ac:picMkLst>
        </pc:picChg>
        <pc:picChg chg="mod">
          <ac:chgData name="Cesar Augusto Lopez Gallego" userId="0dfa9112-9251-4882-b472-cf2dfcee09d1" providerId="ADAL" clId="{E5799506-52DE-42E1-8524-A6BA2B35C35C}" dt="2025-08-12T14:18:46.293" v="720" actId="1076"/>
          <ac:picMkLst>
            <pc:docMk/>
            <pc:sldMk cId="258354730" sldId="368"/>
            <ac:picMk id="10" creationId="{00000000-0000-0000-0000-000000000000}"/>
          </ac:picMkLst>
        </pc:picChg>
        <pc:picChg chg="mod">
          <ac:chgData name="Cesar Augusto Lopez Gallego" userId="0dfa9112-9251-4882-b472-cf2dfcee09d1" providerId="ADAL" clId="{E5799506-52DE-42E1-8524-A6BA2B35C35C}" dt="2025-08-12T14:18:43.994" v="719" actId="14100"/>
          <ac:picMkLst>
            <pc:docMk/>
            <pc:sldMk cId="258354730" sldId="368"/>
            <ac:picMk id="11" creationId="{00000000-0000-0000-0000-000000000000}"/>
          </ac:picMkLst>
        </pc:picChg>
      </pc:sldChg>
      <pc:sldChg chg="addSp delSp modSp mod ord">
        <pc:chgData name="Cesar Augusto Lopez Gallego" userId="0dfa9112-9251-4882-b472-cf2dfcee09d1" providerId="ADAL" clId="{E5799506-52DE-42E1-8524-A6BA2B35C35C}" dt="2025-08-12T14:26:29.780" v="746" actId="20577"/>
        <pc:sldMkLst>
          <pc:docMk/>
          <pc:sldMk cId="1770787697" sldId="369"/>
        </pc:sldMkLst>
        <pc:spChg chg="mod">
          <ac:chgData name="Cesar Augusto Lopez Gallego" userId="0dfa9112-9251-4882-b472-cf2dfcee09d1" providerId="ADAL" clId="{E5799506-52DE-42E1-8524-A6BA2B35C35C}" dt="2025-08-12T14:22:39.365" v="726" actId="1076"/>
          <ac:spMkLst>
            <pc:docMk/>
            <pc:sldMk cId="1770787697" sldId="369"/>
            <ac:spMk id="5" creationId="{00000000-0000-0000-0000-000000000000}"/>
          </ac:spMkLst>
        </pc:spChg>
        <pc:spChg chg="add mod">
          <ac:chgData name="Cesar Augusto Lopez Gallego" userId="0dfa9112-9251-4882-b472-cf2dfcee09d1" providerId="ADAL" clId="{E5799506-52DE-42E1-8524-A6BA2B35C35C}" dt="2025-08-12T14:26:29.780" v="746" actId="20577"/>
          <ac:spMkLst>
            <pc:docMk/>
            <pc:sldMk cId="1770787697" sldId="369"/>
            <ac:spMk id="7" creationId="{F8FDF946-CAE0-48D4-BD0F-71EA6BF502FD}"/>
          </ac:spMkLst>
        </pc:spChg>
        <pc:picChg chg="del mod">
          <ac:chgData name="Cesar Augusto Lopez Gallego" userId="0dfa9112-9251-4882-b472-cf2dfcee09d1" providerId="ADAL" clId="{E5799506-52DE-42E1-8524-A6BA2B35C35C}" dt="2025-08-12T14:22:50.663" v="727" actId="478"/>
          <ac:picMkLst>
            <pc:docMk/>
            <pc:sldMk cId="1770787697" sldId="369"/>
            <ac:picMk id="4" creationId="{00000000-0000-0000-0000-000000000000}"/>
          </ac:picMkLst>
        </pc:picChg>
        <pc:picChg chg="add mod">
          <ac:chgData name="Cesar Augusto Lopez Gallego" userId="0dfa9112-9251-4882-b472-cf2dfcee09d1" providerId="ADAL" clId="{E5799506-52DE-42E1-8524-A6BA2B35C35C}" dt="2025-08-12T14:26:23.931" v="736" actId="1076"/>
          <ac:picMkLst>
            <pc:docMk/>
            <pc:sldMk cId="1770787697" sldId="369"/>
            <ac:picMk id="6" creationId="{6B4465B2-5700-46A6-86FD-88DEE5FEE6A4}"/>
          </ac:picMkLst>
        </pc:picChg>
      </pc:sldChg>
      <pc:sldChg chg="addSp delSp modSp mod ord">
        <pc:chgData name="Cesar Augusto Lopez Gallego" userId="0dfa9112-9251-4882-b472-cf2dfcee09d1" providerId="ADAL" clId="{E5799506-52DE-42E1-8524-A6BA2B35C35C}" dt="2025-08-12T14:32:23.624" v="794" actId="1076"/>
        <pc:sldMkLst>
          <pc:docMk/>
          <pc:sldMk cId="822847654" sldId="370"/>
        </pc:sldMkLst>
        <pc:spChg chg="mod">
          <ac:chgData name="Cesar Augusto Lopez Gallego" userId="0dfa9112-9251-4882-b472-cf2dfcee09d1" providerId="ADAL" clId="{E5799506-52DE-42E1-8524-A6BA2B35C35C}" dt="2025-08-12T14:31:53.285" v="758" actId="14100"/>
          <ac:spMkLst>
            <pc:docMk/>
            <pc:sldMk cId="822847654" sldId="370"/>
            <ac:spMk id="2" creationId="{00000000-0000-0000-0000-000000000000}"/>
          </ac:spMkLst>
        </pc:spChg>
        <pc:spChg chg="del mod">
          <ac:chgData name="Cesar Augusto Lopez Gallego" userId="0dfa9112-9251-4882-b472-cf2dfcee09d1" providerId="ADAL" clId="{E5799506-52DE-42E1-8524-A6BA2B35C35C}" dt="2025-08-12T14:31:59.497" v="760" actId="478"/>
          <ac:spMkLst>
            <pc:docMk/>
            <pc:sldMk cId="822847654" sldId="370"/>
            <ac:spMk id="3" creationId="{00000000-0000-0000-0000-000000000000}"/>
          </ac:spMkLst>
        </pc:spChg>
        <pc:spChg chg="add mod">
          <ac:chgData name="Cesar Augusto Lopez Gallego" userId="0dfa9112-9251-4882-b472-cf2dfcee09d1" providerId="ADAL" clId="{E5799506-52DE-42E1-8524-A6BA2B35C35C}" dt="2025-08-12T14:32:23.624" v="794" actId="1076"/>
          <ac:spMkLst>
            <pc:docMk/>
            <pc:sldMk cId="822847654" sldId="370"/>
            <ac:spMk id="4" creationId="{FF250127-F37C-4B66-81BF-A15FACAC931F}"/>
          </ac:spMkLst>
        </pc:spChg>
        <pc:spChg chg="mod">
          <ac:chgData name="Cesar Augusto Lopez Gallego" userId="0dfa9112-9251-4882-b472-cf2dfcee09d1" providerId="ADAL" clId="{E5799506-52DE-42E1-8524-A6BA2B35C35C}" dt="2025-08-12T14:32:04.870" v="761" actId="1076"/>
          <ac:spMkLst>
            <pc:docMk/>
            <pc:sldMk cId="822847654" sldId="370"/>
            <ac:spMk id="5"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6"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7"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8"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9"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10"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11"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12" creationId="{00000000-0000-0000-0000-000000000000}"/>
          </ac:spMkLst>
        </pc:spChg>
        <pc:spChg chg="mod">
          <ac:chgData name="Cesar Augusto Lopez Gallego" userId="0dfa9112-9251-4882-b472-cf2dfcee09d1" providerId="ADAL" clId="{E5799506-52DE-42E1-8524-A6BA2B35C35C}" dt="2025-08-12T14:32:04.870" v="761" actId="1076"/>
          <ac:spMkLst>
            <pc:docMk/>
            <pc:sldMk cId="822847654" sldId="370"/>
            <ac:spMk id="13" creationId="{00000000-0000-0000-0000-000000000000}"/>
          </ac:spMkLst>
        </pc:spChg>
      </pc:sldChg>
      <pc:sldChg chg="del">
        <pc:chgData name="Cesar Augusto Lopez Gallego" userId="0dfa9112-9251-4882-b472-cf2dfcee09d1" providerId="ADAL" clId="{E5799506-52DE-42E1-8524-A6BA2B35C35C}" dt="2025-08-12T13:42:31.856" v="53" actId="47"/>
        <pc:sldMkLst>
          <pc:docMk/>
          <pc:sldMk cId="3445771762" sldId="372"/>
        </pc:sldMkLst>
      </pc:sldChg>
      <pc:sldChg chg="del">
        <pc:chgData name="Cesar Augusto Lopez Gallego" userId="0dfa9112-9251-4882-b472-cf2dfcee09d1" providerId="ADAL" clId="{E5799506-52DE-42E1-8524-A6BA2B35C35C}" dt="2025-08-12T13:42:31.856" v="53" actId="47"/>
        <pc:sldMkLst>
          <pc:docMk/>
          <pc:sldMk cId="786046408" sldId="373"/>
        </pc:sldMkLst>
      </pc:sldChg>
      <pc:sldChg chg="del">
        <pc:chgData name="Cesar Augusto Lopez Gallego" userId="0dfa9112-9251-4882-b472-cf2dfcee09d1" providerId="ADAL" clId="{E5799506-52DE-42E1-8524-A6BA2B35C35C}" dt="2025-08-12T13:42:31.856" v="53" actId="47"/>
        <pc:sldMkLst>
          <pc:docMk/>
          <pc:sldMk cId="580835142" sldId="375"/>
        </pc:sldMkLst>
      </pc:sldChg>
      <pc:sldChg chg="del">
        <pc:chgData name="Cesar Augusto Lopez Gallego" userId="0dfa9112-9251-4882-b472-cf2dfcee09d1" providerId="ADAL" clId="{E5799506-52DE-42E1-8524-A6BA2B35C35C}" dt="2025-08-12T13:42:31.856" v="53" actId="47"/>
        <pc:sldMkLst>
          <pc:docMk/>
          <pc:sldMk cId="3626219929" sldId="376"/>
        </pc:sldMkLst>
      </pc:sldChg>
      <pc:sldChg chg="modSp mod">
        <pc:chgData name="Cesar Augusto Lopez Gallego" userId="0dfa9112-9251-4882-b472-cf2dfcee09d1" providerId="ADAL" clId="{E5799506-52DE-42E1-8524-A6BA2B35C35C}" dt="2025-08-12T14:08:17.923" v="695" actId="1076"/>
        <pc:sldMkLst>
          <pc:docMk/>
          <pc:sldMk cId="2146648957" sldId="408"/>
        </pc:sldMkLst>
        <pc:spChg chg="mod">
          <ac:chgData name="Cesar Augusto Lopez Gallego" userId="0dfa9112-9251-4882-b472-cf2dfcee09d1" providerId="ADAL" clId="{E5799506-52DE-42E1-8524-A6BA2B35C35C}" dt="2025-08-12T14:08:13.995" v="694" actId="14100"/>
          <ac:spMkLst>
            <pc:docMk/>
            <pc:sldMk cId="2146648957" sldId="408"/>
            <ac:spMk id="44036" creationId="{00000000-0000-0000-0000-000000000000}"/>
          </ac:spMkLst>
        </pc:spChg>
        <pc:picChg chg="mod">
          <ac:chgData name="Cesar Augusto Lopez Gallego" userId="0dfa9112-9251-4882-b472-cf2dfcee09d1" providerId="ADAL" clId="{E5799506-52DE-42E1-8524-A6BA2B35C35C}" dt="2025-08-12T14:08:17.923" v="695" actId="1076"/>
          <ac:picMkLst>
            <pc:docMk/>
            <pc:sldMk cId="2146648957" sldId="408"/>
            <ac:picMk id="44035" creationId="{00000000-0000-0000-0000-000000000000}"/>
          </ac:picMkLst>
        </pc:picChg>
      </pc:sldChg>
      <pc:sldChg chg="del">
        <pc:chgData name="Cesar Augusto Lopez Gallego" userId="0dfa9112-9251-4882-b472-cf2dfcee09d1" providerId="ADAL" clId="{E5799506-52DE-42E1-8524-A6BA2B35C35C}" dt="2025-08-12T13:42:31.856" v="53" actId="47"/>
        <pc:sldMkLst>
          <pc:docMk/>
          <pc:sldMk cId="105736215" sldId="491"/>
        </pc:sldMkLst>
      </pc:sldChg>
      <pc:sldChg chg="del">
        <pc:chgData name="Cesar Augusto Lopez Gallego" userId="0dfa9112-9251-4882-b472-cf2dfcee09d1" providerId="ADAL" clId="{E5799506-52DE-42E1-8524-A6BA2B35C35C}" dt="2025-08-12T13:42:56.179" v="54" actId="47"/>
        <pc:sldMkLst>
          <pc:docMk/>
          <pc:sldMk cId="2983270701" sldId="1059"/>
        </pc:sldMkLst>
      </pc:sldChg>
      <pc:sldChg chg="del">
        <pc:chgData name="Cesar Augusto Lopez Gallego" userId="0dfa9112-9251-4882-b472-cf2dfcee09d1" providerId="ADAL" clId="{E5799506-52DE-42E1-8524-A6BA2B35C35C}" dt="2025-08-12T13:42:31.856" v="53" actId="47"/>
        <pc:sldMkLst>
          <pc:docMk/>
          <pc:sldMk cId="846076124" sldId="1060"/>
        </pc:sldMkLst>
      </pc:sldChg>
      <pc:sldChg chg="del">
        <pc:chgData name="Cesar Augusto Lopez Gallego" userId="0dfa9112-9251-4882-b472-cf2dfcee09d1" providerId="ADAL" clId="{E5799506-52DE-42E1-8524-A6BA2B35C35C}" dt="2025-08-12T13:42:31.856" v="53" actId="47"/>
        <pc:sldMkLst>
          <pc:docMk/>
          <pc:sldMk cId="3608680687" sldId="1061"/>
        </pc:sldMkLst>
      </pc:sldChg>
      <pc:sldChg chg="del">
        <pc:chgData name="Cesar Augusto Lopez Gallego" userId="0dfa9112-9251-4882-b472-cf2dfcee09d1" providerId="ADAL" clId="{E5799506-52DE-42E1-8524-A6BA2B35C35C}" dt="2025-08-12T13:42:31.856" v="53" actId="47"/>
        <pc:sldMkLst>
          <pc:docMk/>
          <pc:sldMk cId="1118407132" sldId="1062"/>
        </pc:sldMkLst>
      </pc:sldChg>
      <pc:sldChg chg="del">
        <pc:chgData name="Cesar Augusto Lopez Gallego" userId="0dfa9112-9251-4882-b472-cf2dfcee09d1" providerId="ADAL" clId="{E5799506-52DE-42E1-8524-A6BA2B35C35C}" dt="2025-08-12T13:42:31.856" v="53" actId="47"/>
        <pc:sldMkLst>
          <pc:docMk/>
          <pc:sldMk cId="3347105560" sldId="1063"/>
        </pc:sldMkLst>
      </pc:sldChg>
      <pc:sldChg chg="del">
        <pc:chgData name="Cesar Augusto Lopez Gallego" userId="0dfa9112-9251-4882-b472-cf2dfcee09d1" providerId="ADAL" clId="{E5799506-52DE-42E1-8524-A6BA2B35C35C}" dt="2025-08-12T13:42:31.856" v="53" actId="47"/>
        <pc:sldMkLst>
          <pc:docMk/>
          <pc:sldMk cId="1306778702" sldId="1064"/>
        </pc:sldMkLst>
      </pc:sldChg>
      <pc:sldChg chg="del">
        <pc:chgData name="Cesar Augusto Lopez Gallego" userId="0dfa9112-9251-4882-b472-cf2dfcee09d1" providerId="ADAL" clId="{E5799506-52DE-42E1-8524-A6BA2B35C35C}" dt="2025-08-12T13:42:31.856" v="53" actId="47"/>
        <pc:sldMkLst>
          <pc:docMk/>
          <pc:sldMk cId="4176175873" sldId="1065"/>
        </pc:sldMkLst>
      </pc:sldChg>
      <pc:sldChg chg="del">
        <pc:chgData name="Cesar Augusto Lopez Gallego" userId="0dfa9112-9251-4882-b472-cf2dfcee09d1" providerId="ADAL" clId="{E5799506-52DE-42E1-8524-A6BA2B35C35C}" dt="2025-08-12T13:42:31.856" v="53" actId="47"/>
        <pc:sldMkLst>
          <pc:docMk/>
          <pc:sldMk cId="1266203861" sldId="1066"/>
        </pc:sldMkLst>
      </pc:sldChg>
      <pc:sldChg chg="del">
        <pc:chgData name="Cesar Augusto Lopez Gallego" userId="0dfa9112-9251-4882-b472-cf2dfcee09d1" providerId="ADAL" clId="{E5799506-52DE-42E1-8524-A6BA2B35C35C}" dt="2025-08-12T13:42:31.856" v="53" actId="47"/>
        <pc:sldMkLst>
          <pc:docMk/>
          <pc:sldMk cId="1085603119" sldId="1067"/>
        </pc:sldMkLst>
      </pc:sldChg>
      <pc:sldChg chg="del">
        <pc:chgData name="Cesar Augusto Lopez Gallego" userId="0dfa9112-9251-4882-b472-cf2dfcee09d1" providerId="ADAL" clId="{E5799506-52DE-42E1-8524-A6BA2B35C35C}" dt="2025-08-12T13:42:31.856" v="53" actId="47"/>
        <pc:sldMkLst>
          <pc:docMk/>
          <pc:sldMk cId="642703377" sldId="1068"/>
        </pc:sldMkLst>
      </pc:sldChg>
      <pc:sldChg chg="del">
        <pc:chgData name="Cesar Augusto Lopez Gallego" userId="0dfa9112-9251-4882-b472-cf2dfcee09d1" providerId="ADAL" clId="{E5799506-52DE-42E1-8524-A6BA2B35C35C}" dt="2025-08-12T13:42:31.856" v="53" actId="47"/>
        <pc:sldMkLst>
          <pc:docMk/>
          <pc:sldMk cId="1744283178" sldId="1069"/>
        </pc:sldMkLst>
      </pc:sldChg>
      <pc:sldChg chg="del">
        <pc:chgData name="Cesar Augusto Lopez Gallego" userId="0dfa9112-9251-4882-b472-cf2dfcee09d1" providerId="ADAL" clId="{E5799506-52DE-42E1-8524-A6BA2B35C35C}" dt="2025-08-12T13:42:31.856" v="53" actId="47"/>
        <pc:sldMkLst>
          <pc:docMk/>
          <pc:sldMk cId="3126886600" sldId="1070"/>
        </pc:sldMkLst>
      </pc:sldChg>
      <pc:sldChg chg="del">
        <pc:chgData name="Cesar Augusto Lopez Gallego" userId="0dfa9112-9251-4882-b472-cf2dfcee09d1" providerId="ADAL" clId="{E5799506-52DE-42E1-8524-A6BA2B35C35C}" dt="2025-08-12T13:42:31.856" v="53" actId="47"/>
        <pc:sldMkLst>
          <pc:docMk/>
          <pc:sldMk cId="3417219195" sldId="1071"/>
        </pc:sldMkLst>
      </pc:sldChg>
      <pc:sldChg chg="del">
        <pc:chgData name="Cesar Augusto Lopez Gallego" userId="0dfa9112-9251-4882-b472-cf2dfcee09d1" providerId="ADAL" clId="{E5799506-52DE-42E1-8524-A6BA2B35C35C}" dt="2025-08-12T13:42:31.856" v="53" actId="47"/>
        <pc:sldMkLst>
          <pc:docMk/>
          <pc:sldMk cId="1182870656" sldId="1072"/>
        </pc:sldMkLst>
      </pc:sldChg>
      <pc:sldChg chg="del">
        <pc:chgData name="Cesar Augusto Lopez Gallego" userId="0dfa9112-9251-4882-b472-cf2dfcee09d1" providerId="ADAL" clId="{E5799506-52DE-42E1-8524-A6BA2B35C35C}" dt="2025-08-12T13:42:31.856" v="53" actId="47"/>
        <pc:sldMkLst>
          <pc:docMk/>
          <pc:sldMk cId="3737324954" sldId="1073"/>
        </pc:sldMkLst>
      </pc:sldChg>
      <pc:sldChg chg="del">
        <pc:chgData name="Cesar Augusto Lopez Gallego" userId="0dfa9112-9251-4882-b472-cf2dfcee09d1" providerId="ADAL" clId="{E5799506-52DE-42E1-8524-A6BA2B35C35C}" dt="2025-08-12T13:42:31.856" v="53" actId="47"/>
        <pc:sldMkLst>
          <pc:docMk/>
          <pc:sldMk cId="3027649209" sldId="1074"/>
        </pc:sldMkLst>
      </pc:sldChg>
      <pc:sldChg chg="del">
        <pc:chgData name="Cesar Augusto Lopez Gallego" userId="0dfa9112-9251-4882-b472-cf2dfcee09d1" providerId="ADAL" clId="{E5799506-52DE-42E1-8524-A6BA2B35C35C}" dt="2025-08-12T13:42:31.856" v="53" actId="47"/>
        <pc:sldMkLst>
          <pc:docMk/>
          <pc:sldMk cId="371762403" sldId="1075"/>
        </pc:sldMkLst>
      </pc:sldChg>
      <pc:sldChg chg="del">
        <pc:chgData name="Cesar Augusto Lopez Gallego" userId="0dfa9112-9251-4882-b472-cf2dfcee09d1" providerId="ADAL" clId="{E5799506-52DE-42E1-8524-A6BA2B35C35C}" dt="2025-08-12T13:42:31.856" v="53" actId="47"/>
        <pc:sldMkLst>
          <pc:docMk/>
          <pc:sldMk cId="3009461680" sldId="1076"/>
        </pc:sldMkLst>
      </pc:sldChg>
      <pc:sldChg chg="del">
        <pc:chgData name="Cesar Augusto Lopez Gallego" userId="0dfa9112-9251-4882-b472-cf2dfcee09d1" providerId="ADAL" clId="{E5799506-52DE-42E1-8524-A6BA2B35C35C}" dt="2025-08-12T13:42:31.856" v="53" actId="47"/>
        <pc:sldMkLst>
          <pc:docMk/>
          <pc:sldMk cId="4091076399" sldId="1078"/>
        </pc:sldMkLst>
      </pc:sldChg>
      <pc:sldChg chg="del">
        <pc:chgData name="Cesar Augusto Lopez Gallego" userId="0dfa9112-9251-4882-b472-cf2dfcee09d1" providerId="ADAL" clId="{E5799506-52DE-42E1-8524-A6BA2B35C35C}" dt="2025-08-12T13:42:31.856" v="53" actId="47"/>
        <pc:sldMkLst>
          <pc:docMk/>
          <pc:sldMk cId="3436851876" sldId="1080"/>
        </pc:sldMkLst>
      </pc:sldChg>
      <pc:sldChg chg="del">
        <pc:chgData name="Cesar Augusto Lopez Gallego" userId="0dfa9112-9251-4882-b472-cf2dfcee09d1" providerId="ADAL" clId="{E5799506-52DE-42E1-8524-A6BA2B35C35C}" dt="2025-08-12T13:42:31.856" v="53" actId="47"/>
        <pc:sldMkLst>
          <pc:docMk/>
          <pc:sldMk cId="1929332860" sldId="1081"/>
        </pc:sldMkLst>
      </pc:sldChg>
      <pc:sldChg chg="modSp mod">
        <pc:chgData name="Cesar Augusto Lopez Gallego" userId="0dfa9112-9251-4882-b472-cf2dfcee09d1" providerId="ADAL" clId="{E5799506-52DE-42E1-8524-A6BA2B35C35C}" dt="2025-08-25T20:35:47.408" v="6156" actId="20577"/>
        <pc:sldMkLst>
          <pc:docMk/>
          <pc:sldMk cId="1717701852" sldId="1082"/>
        </pc:sldMkLst>
        <pc:spChg chg="mod">
          <ac:chgData name="Cesar Augusto Lopez Gallego" userId="0dfa9112-9251-4882-b472-cf2dfcee09d1" providerId="ADAL" clId="{E5799506-52DE-42E1-8524-A6BA2B35C35C}" dt="2025-08-12T13:42:02.473" v="52" actId="6549"/>
          <ac:spMkLst>
            <pc:docMk/>
            <pc:sldMk cId="1717701852" sldId="1082"/>
            <ac:spMk id="4" creationId="{80EECCFD-9B27-452F-96D2-F5B4D5F05257}"/>
          </ac:spMkLst>
        </pc:spChg>
        <pc:spChg chg="mod">
          <ac:chgData name="Cesar Augusto Lopez Gallego" userId="0dfa9112-9251-4882-b472-cf2dfcee09d1" providerId="ADAL" clId="{E5799506-52DE-42E1-8524-A6BA2B35C35C}" dt="2025-08-25T20:35:47.408" v="6156" actId="20577"/>
          <ac:spMkLst>
            <pc:docMk/>
            <pc:sldMk cId="1717701852" sldId="1082"/>
            <ac:spMk id="5" creationId="{0E58795F-F304-48F9-AB39-E771483580D8}"/>
          </ac:spMkLst>
        </pc:spChg>
      </pc:sldChg>
      <pc:sldChg chg="addSp modSp new del mod">
        <pc:chgData name="Cesar Augusto Lopez Gallego" userId="0dfa9112-9251-4882-b472-cf2dfcee09d1" providerId="ADAL" clId="{E5799506-52DE-42E1-8524-A6BA2B35C35C}" dt="2025-08-21T01:00:09.484" v="1663" actId="2696"/>
        <pc:sldMkLst>
          <pc:docMk/>
          <pc:sldMk cId="642945031" sldId="1083"/>
        </pc:sldMkLst>
        <pc:spChg chg="mod">
          <ac:chgData name="Cesar Augusto Lopez Gallego" userId="0dfa9112-9251-4882-b472-cf2dfcee09d1" providerId="ADAL" clId="{E5799506-52DE-42E1-8524-A6BA2B35C35C}" dt="2025-08-12T13:57:10.548" v="681" actId="1076"/>
          <ac:spMkLst>
            <pc:docMk/>
            <pc:sldMk cId="642945031" sldId="1083"/>
            <ac:spMk id="2" creationId="{AB967B54-EC79-4F5E-BD37-EBF378FEAAA7}"/>
          </ac:spMkLst>
        </pc:spChg>
        <pc:spChg chg="mod">
          <ac:chgData name="Cesar Augusto Lopez Gallego" userId="0dfa9112-9251-4882-b472-cf2dfcee09d1" providerId="ADAL" clId="{E5799506-52DE-42E1-8524-A6BA2B35C35C}" dt="2025-08-12T13:52:27.438" v="670" actId="14100"/>
          <ac:spMkLst>
            <pc:docMk/>
            <pc:sldMk cId="642945031" sldId="1083"/>
            <ac:spMk id="3" creationId="{20268587-96B6-4D54-A2F0-287594027D65}"/>
          </ac:spMkLst>
        </pc:spChg>
        <pc:picChg chg="add mod">
          <ac:chgData name="Cesar Augusto Lopez Gallego" userId="0dfa9112-9251-4882-b472-cf2dfcee09d1" providerId="ADAL" clId="{E5799506-52DE-42E1-8524-A6BA2B35C35C}" dt="2025-08-12T13:54:22.994" v="674" actId="1076"/>
          <ac:picMkLst>
            <pc:docMk/>
            <pc:sldMk cId="642945031" sldId="1083"/>
            <ac:picMk id="6" creationId="{CCC4BB26-BDC4-4C88-A681-0EDAACAF76D8}"/>
          </ac:picMkLst>
        </pc:picChg>
      </pc:sldChg>
      <pc:sldChg chg="del">
        <pc:chgData name="Cesar Augusto Lopez Gallego" userId="0dfa9112-9251-4882-b472-cf2dfcee09d1" providerId="ADAL" clId="{E5799506-52DE-42E1-8524-A6BA2B35C35C}" dt="2025-08-12T13:42:31.856" v="53" actId="47"/>
        <pc:sldMkLst>
          <pc:docMk/>
          <pc:sldMk cId="927156642" sldId="1083"/>
        </pc:sldMkLst>
      </pc:sldChg>
      <pc:sldChg chg="add">
        <pc:chgData name="Cesar Augusto Lopez Gallego" userId="0dfa9112-9251-4882-b472-cf2dfcee09d1" providerId="ADAL" clId="{E5799506-52DE-42E1-8524-A6BA2B35C35C}" dt="2025-08-21T01:00:17.407" v="1664"/>
        <pc:sldMkLst>
          <pc:docMk/>
          <pc:sldMk cId="1583434743" sldId="1083"/>
        </pc:sldMkLst>
      </pc:sldChg>
      <pc:sldChg chg="addSp delSp modSp new mod">
        <pc:chgData name="Cesar Augusto Lopez Gallego" userId="0dfa9112-9251-4882-b472-cf2dfcee09d1" providerId="ADAL" clId="{E5799506-52DE-42E1-8524-A6BA2B35C35C}" dt="2025-08-13T13:49:35.273" v="855" actId="20577"/>
        <pc:sldMkLst>
          <pc:docMk/>
          <pc:sldMk cId="2186979227" sldId="1084"/>
        </pc:sldMkLst>
        <pc:spChg chg="del">
          <ac:chgData name="Cesar Augusto Lopez Gallego" userId="0dfa9112-9251-4882-b472-cf2dfcee09d1" providerId="ADAL" clId="{E5799506-52DE-42E1-8524-A6BA2B35C35C}" dt="2025-08-12T23:01:08.862" v="798" actId="478"/>
          <ac:spMkLst>
            <pc:docMk/>
            <pc:sldMk cId="2186979227" sldId="1084"/>
            <ac:spMk id="3" creationId="{4CC41AF4-7BD4-482D-A7CE-5A9AC0C67C16}"/>
          </ac:spMkLst>
        </pc:spChg>
        <pc:spChg chg="add del mod">
          <ac:chgData name="Cesar Augusto Lopez Gallego" userId="0dfa9112-9251-4882-b472-cf2dfcee09d1" providerId="ADAL" clId="{E5799506-52DE-42E1-8524-A6BA2B35C35C}" dt="2025-08-13T13:48:46.484" v="846" actId="478"/>
          <ac:spMkLst>
            <pc:docMk/>
            <pc:sldMk cId="2186979227" sldId="1084"/>
            <ac:spMk id="6" creationId="{18B49C6E-8B3A-4549-B311-25EC8ADCDFB6}"/>
          </ac:spMkLst>
        </pc:spChg>
        <pc:spChg chg="add mod">
          <ac:chgData name="Cesar Augusto Lopez Gallego" userId="0dfa9112-9251-4882-b472-cf2dfcee09d1" providerId="ADAL" clId="{E5799506-52DE-42E1-8524-A6BA2B35C35C}" dt="2025-08-13T13:49:35.273" v="855" actId="20577"/>
          <ac:spMkLst>
            <pc:docMk/>
            <pc:sldMk cId="2186979227" sldId="1084"/>
            <ac:spMk id="7" creationId="{E47F9132-03A5-436F-9341-C9F6DAFA0566}"/>
          </ac:spMkLst>
        </pc:spChg>
        <pc:spChg chg="add del mod">
          <ac:chgData name="Cesar Augusto Lopez Gallego" userId="0dfa9112-9251-4882-b472-cf2dfcee09d1" providerId="ADAL" clId="{E5799506-52DE-42E1-8524-A6BA2B35C35C}" dt="2025-08-12T23:03:55.305" v="806" actId="22"/>
          <ac:spMkLst>
            <pc:docMk/>
            <pc:sldMk cId="2186979227" sldId="1084"/>
            <ac:spMk id="8" creationId="{2572AA25-7B86-4E29-BB58-50681B1E8078}"/>
          </ac:spMkLst>
        </pc:spChg>
        <pc:spChg chg="add mod">
          <ac:chgData name="Cesar Augusto Lopez Gallego" userId="0dfa9112-9251-4882-b472-cf2dfcee09d1" providerId="ADAL" clId="{E5799506-52DE-42E1-8524-A6BA2B35C35C}" dt="2025-08-13T13:49:24.598" v="850" actId="1076"/>
          <ac:spMkLst>
            <pc:docMk/>
            <pc:sldMk cId="2186979227" sldId="1084"/>
            <ac:spMk id="11" creationId="{157AC5A7-E6DB-4480-8CB1-6ADB557640DA}"/>
          </ac:spMkLst>
        </pc:spChg>
        <pc:graphicFrameChg chg="add del mod">
          <ac:chgData name="Cesar Augusto Lopez Gallego" userId="0dfa9112-9251-4882-b472-cf2dfcee09d1" providerId="ADAL" clId="{E5799506-52DE-42E1-8524-A6BA2B35C35C}" dt="2025-08-12T23:04:01.435" v="808"/>
          <ac:graphicFrameMkLst>
            <pc:docMk/>
            <pc:sldMk cId="2186979227" sldId="1084"/>
            <ac:graphicFrameMk id="9" creationId="{1E3776B8-C7E2-4806-8D63-EB8327393502}"/>
          </ac:graphicFrameMkLst>
        </pc:graphicFrameChg>
      </pc:sldChg>
      <pc:sldChg chg="del">
        <pc:chgData name="Cesar Augusto Lopez Gallego" userId="0dfa9112-9251-4882-b472-cf2dfcee09d1" providerId="ADAL" clId="{E5799506-52DE-42E1-8524-A6BA2B35C35C}" dt="2025-08-12T13:42:31.856" v="53" actId="47"/>
        <pc:sldMkLst>
          <pc:docMk/>
          <pc:sldMk cId="2414240101" sldId="1084"/>
        </pc:sldMkLst>
      </pc:sldChg>
      <pc:sldChg chg="addSp delSp modSp new mod modClrScheme chgLayout">
        <pc:chgData name="Cesar Augusto Lopez Gallego" userId="0dfa9112-9251-4882-b472-cf2dfcee09d1" providerId="ADAL" clId="{E5799506-52DE-42E1-8524-A6BA2B35C35C}" dt="2025-08-13T13:59:36.699" v="865" actId="21"/>
        <pc:sldMkLst>
          <pc:docMk/>
          <pc:sldMk cId="89841135" sldId="1085"/>
        </pc:sldMkLst>
        <pc:spChg chg="del">
          <ac:chgData name="Cesar Augusto Lopez Gallego" userId="0dfa9112-9251-4882-b472-cf2dfcee09d1" providerId="ADAL" clId="{E5799506-52DE-42E1-8524-A6BA2B35C35C}" dt="2025-08-12T23:06:45.385" v="826" actId="700"/>
          <ac:spMkLst>
            <pc:docMk/>
            <pc:sldMk cId="89841135" sldId="1085"/>
            <ac:spMk id="2" creationId="{C397F761-2EF7-47AA-91AB-A6EF34F60A26}"/>
          </ac:spMkLst>
        </pc:spChg>
        <pc:spChg chg="del">
          <ac:chgData name="Cesar Augusto Lopez Gallego" userId="0dfa9112-9251-4882-b472-cf2dfcee09d1" providerId="ADAL" clId="{E5799506-52DE-42E1-8524-A6BA2B35C35C}" dt="2025-08-12T23:06:45.385" v="826" actId="700"/>
          <ac:spMkLst>
            <pc:docMk/>
            <pc:sldMk cId="89841135" sldId="1085"/>
            <ac:spMk id="3" creationId="{2F2F7474-5270-4806-9F1A-3DE86EDB8BF9}"/>
          </ac:spMkLst>
        </pc:spChg>
        <pc:spChg chg="mod ord">
          <ac:chgData name="Cesar Augusto Lopez Gallego" userId="0dfa9112-9251-4882-b472-cf2dfcee09d1" providerId="ADAL" clId="{E5799506-52DE-42E1-8524-A6BA2B35C35C}" dt="2025-08-12T23:06:45.385" v="826" actId="700"/>
          <ac:spMkLst>
            <pc:docMk/>
            <pc:sldMk cId="89841135" sldId="1085"/>
            <ac:spMk id="4" creationId="{29772DC5-B9AC-488E-9720-27553CF8336D}"/>
          </ac:spMkLst>
        </pc:spChg>
        <pc:spChg chg="add mod">
          <ac:chgData name="Cesar Augusto Lopez Gallego" userId="0dfa9112-9251-4882-b472-cf2dfcee09d1" providerId="ADAL" clId="{E5799506-52DE-42E1-8524-A6BA2B35C35C}" dt="2025-08-13T13:59:36.699" v="865" actId="21"/>
          <ac:spMkLst>
            <pc:docMk/>
            <pc:sldMk cId="89841135" sldId="1085"/>
            <ac:spMk id="6" creationId="{A5B95FEB-14F5-479B-9819-13106555AAB4}"/>
          </ac:spMkLst>
        </pc:spChg>
        <pc:spChg chg="add del mod">
          <ac:chgData name="Cesar Augusto Lopez Gallego" userId="0dfa9112-9251-4882-b472-cf2dfcee09d1" providerId="ADAL" clId="{E5799506-52DE-42E1-8524-A6BA2B35C35C}" dt="2025-08-12T23:08:34.437" v="830"/>
          <ac:spMkLst>
            <pc:docMk/>
            <pc:sldMk cId="89841135" sldId="1085"/>
            <ac:spMk id="8" creationId="{E850AEA8-E320-43E1-9B58-C83DA7767741}"/>
          </ac:spMkLst>
        </pc:spChg>
        <pc:spChg chg="add del mod">
          <ac:chgData name="Cesar Augusto Lopez Gallego" userId="0dfa9112-9251-4882-b472-cf2dfcee09d1" providerId="ADAL" clId="{E5799506-52DE-42E1-8524-A6BA2B35C35C}" dt="2025-08-12T23:08:44.938" v="834"/>
          <ac:spMkLst>
            <pc:docMk/>
            <pc:sldMk cId="89841135" sldId="1085"/>
            <ac:spMk id="10" creationId="{99CA5630-19B7-4190-A2F7-2CDBFD87C8F5}"/>
          </ac:spMkLst>
        </pc:spChg>
        <pc:graphicFrameChg chg="add del mod">
          <ac:chgData name="Cesar Augusto Lopez Gallego" userId="0dfa9112-9251-4882-b472-cf2dfcee09d1" providerId="ADAL" clId="{E5799506-52DE-42E1-8524-A6BA2B35C35C}" dt="2025-08-12T23:08:34.437" v="830"/>
          <ac:graphicFrameMkLst>
            <pc:docMk/>
            <pc:sldMk cId="89841135" sldId="1085"/>
            <ac:graphicFrameMk id="7" creationId="{DF445888-4778-4046-8DDD-BC2D65EE3469}"/>
          </ac:graphicFrameMkLst>
        </pc:graphicFrameChg>
        <pc:graphicFrameChg chg="add del mod">
          <ac:chgData name="Cesar Augusto Lopez Gallego" userId="0dfa9112-9251-4882-b472-cf2dfcee09d1" providerId="ADAL" clId="{E5799506-52DE-42E1-8524-A6BA2B35C35C}" dt="2025-08-12T23:08:44.938" v="834"/>
          <ac:graphicFrameMkLst>
            <pc:docMk/>
            <pc:sldMk cId="89841135" sldId="1085"/>
            <ac:graphicFrameMk id="9" creationId="{E5DABC03-C8A1-4B1E-BAAA-25D81366CBE4}"/>
          </ac:graphicFrameMkLst>
        </pc:graphicFrameChg>
      </pc:sldChg>
      <pc:sldChg chg="del">
        <pc:chgData name="Cesar Augusto Lopez Gallego" userId="0dfa9112-9251-4882-b472-cf2dfcee09d1" providerId="ADAL" clId="{E5799506-52DE-42E1-8524-A6BA2B35C35C}" dt="2025-08-12T13:42:31.856" v="53" actId="47"/>
        <pc:sldMkLst>
          <pc:docMk/>
          <pc:sldMk cId="1238495432" sldId="1085"/>
        </pc:sldMkLst>
      </pc:sldChg>
      <pc:sldChg chg="addSp delSp modSp new mod">
        <pc:chgData name="Cesar Augusto Lopez Gallego" userId="0dfa9112-9251-4882-b472-cf2dfcee09d1" providerId="ADAL" clId="{E5799506-52DE-42E1-8524-A6BA2B35C35C}" dt="2025-08-13T13:59:51.082" v="870" actId="13926"/>
        <pc:sldMkLst>
          <pc:docMk/>
          <pc:sldMk cId="869807612" sldId="1086"/>
        </pc:sldMkLst>
        <pc:spChg chg="del">
          <ac:chgData name="Cesar Augusto Lopez Gallego" userId="0dfa9112-9251-4882-b472-cf2dfcee09d1" providerId="ADAL" clId="{E5799506-52DE-42E1-8524-A6BA2B35C35C}" dt="2025-08-13T13:50:05.976" v="858" actId="478"/>
          <ac:spMkLst>
            <pc:docMk/>
            <pc:sldMk cId="869807612" sldId="1086"/>
            <ac:spMk id="2" creationId="{2DAAB80B-D24A-46DF-AC74-8C44C2E7D19E}"/>
          </ac:spMkLst>
        </pc:spChg>
        <pc:spChg chg="del">
          <ac:chgData name="Cesar Augusto Lopez Gallego" userId="0dfa9112-9251-4882-b472-cf2dfcee09d1" providerId="ADAL" clId="{E5799506-52DE-42E1-8524-A6BA2B35C35C}" dt="2025-08-13T13:50:02.602" v="857" actId="478"/>
          <ac:spMkLst>
            <pc:docMk/>
            <pc:sldMk cId="869807612" sldId="1086"/>
            <ac:spMk id="3" creationId="{C4B67C7D-632C-469E-811B-541F3B88FB02}"/>
          </ac:spMkLst>
        </pc:spChg>
        <pc:spChg chg="add mod">
          <ac:chgData name="Cesar Augusto Lopez Gallego" userId="0dfa9112-9251-4882-b472-cf2dfcee09d1" providerId="ADAL" clId="{E5799506-52DE-42E1-8524-A6BA2B35C35C}" dt="2025-08-13T13:59:51.082" v="870" actId="13926"/>
          <ac:spMkLst>
            <pc:docMk/>
            <pc:sldMk cId="869807612" sldId="1086"/>
            <ac:spMk id="6" creationId="{A8819A96-FC58-4FFB-BE76-03F25435A277}"/>
          </ac:spMkLst>
        </pc:spChg>
      </pc:sldChg>
      <pc:sldChg chg="del">
        <pc:chgData name="Cesar Augusto Lopez Gallego" userId="0dfa9112-9251-4882-b472-cf2dfcee09d1" providerId="ADAL" clId="{E5799506-52DE-42E1-8524-A6BA2B35C35C}" dt="2025-08-12T13:42:31.856" v="53" actId="47"/>
        <pc:sldMkLst>
          <pc:docMk/>
          <pc:sldMk cId="1666523791" sldId="1086"/>
        </pc:sldMkLst>
      </pc:sldChg>
      <pc:sldChg chg="modSp add mod">
        <pc:chgData name="Cesar Augusto Lopez Gallego" userId="0dfa9112-9251-4882-b472-cf2dfcee09d1" providerId="ADAL" clId="{E5799506-52DE-42E1-8524-A6BA2B35C35C}" dt="2025-08-23T22:39:03.970" v="6144" actId="20577"/>
        <pc:sldMkLst>
          <pc:docMk/>
          <pc:sldMk cId="253899514" sldId="1087"/>
        </pc:sldMkLst>
        <pc:graphicFrameChg chg="modGraphic">
          <ac:chgData name="Cesar Augusto Lopez Gallego" userId="0dfa9112-9251-4882-b472-cf2dfcee09d1" providerId="ADAL" clId="{E5799506-52DE-42E1-8524-A6BA2B35C35C}" dt="2025-08-23T22:39:03.970" v="6144" actId="20577"/>
          <ac:graphicFrameMkLst>
            <pc:docMk/>
            <pc:sldMk cId="253899514" sldId="1087"/>
            <ac:graphicFrameMk id="5" creationId="{58600B4A-E8FB-40C9-817F-7431C4E1C357}"/>
          </ac:graphicFrameMkLst>
        </pc:graphicFrameChg>
      </pc:sldChg>
      <pc:sldChg chg="addSp delSp modSp new del mod ord">
        <pc:chgData name="Cesar Augusto Lopez Gallego" userId="0dfa9112-9251-4882-b472-cf2dfcee09d1" providerId="ADAL" clId="{E5799506-52DE-42E1-8524-A6BA2B35C35C}" dt="2025-08-23T22:38:23.551" v="6132" actId="2696"/>
        <pc:sldMkLst>
          <pc:docMk/>
          <pc:sldMk cId="1250617492" sldId="1087"/>
        </pc:sldMkLst>
        <pc:spChg chg="del">
          <ac:chgData name="Cesar Augusto Lopez Gallego" userId="0dfa9112-9251-4882-b472-cf2dfcee09d1" providerId="ADAL" clId="{E5799506-52DE-42E1-8524-A6BA2B35C35C}" dt="2025-08-13T14:00:27.626" v="872" actId="478"/>
          <ac:spMkLst>
            <pc:docMk/>
            <pc:sldMk cId="1250617492" sldId="1087"/>
            <ac:spMk id="2" creationId="{9BB25BE1-F158-4B97-8810-DD62A358D025}"/>
          </ac:spMkLst>
        </pc:spChg>
        <pc:spChg chg="del">
          <ac:chgData name="Cesar Augusto Lopez Gallego" userId="0dfa9112-9251-4882-b472-cf2dfcee09d1" providerId="ADAL" clId="{E5799506-52DE-42E1-8524-A6BA2B35C35C}" dt="2025-08-13T14:00:27.626" v="872" actId="478"/>
          <ac:spMkLst>
            <pc:docMk/>
            <pc:sldMk cId="1250617492" sldId="1087"/>
            <ac:spMk id="3" creationId="{C5E63E7E-961E-4303-A4BB-6ED776BF6F62}"/>
          </ac:spMkLst>
        </pc:spChg>
        <pc:spChg chg="add mod">
          <ac:chgData name="Cesar Augusto Lopez Gallego" userId="0dfa9112-9251-4882-b472-cf2dfcee09d1" providerId="ADAL" clId="{E5799506-52DE-42E1-8524-A6BA2B35C35C}" dt="2025-08-13T14:11:18.849" v="924" actId="122"/>
          <ac:spMkLst>
            <pc:docMk/>
            <pc:sldMk cId="1250617492" sldId="1087"/>
            <ac:spMk id="6" creationId="{3E92143D-912D-4263-9EBF-89891F88970A}"/>
          </ac:spMkLst>
        </pc:spChg>
        <pc:spChg chg="add del">
          <ac:chgData name="Cesar Augusto Lopez Gallego" userId="0dfa9112-9251-4882-b472-cf2dfcee09d1" providerId="ADAL" clId="{E5799506-52DE-42E1-8524-A6BA2B35C35C}" dt="2025-08-13T14:15:36.279" v="1011" actId="22"/>
          <ac:spMkLst>
            <pc:docMk/>
            <pc:sldMk cId="1250617492" sldId="1087"/>
            <ac:spMk id="8" creationId="{7D1A3179-CB4D-48EC-B808-FD9ECC9A1019}"/>
          </ac:spMkLst>
        </pc:spChg>
        <pc:graphicFrameChg chg="add mod modGraphic">
          <ac:chgData name="Cesar Augusto Lopez Gallego" userId="0dfa9112-9251-4882-b472-cf2dfcee09d1" providerId="ADAL" clId="{E5799506-52DE-42E1-8524-A6BA2B35C35C}" dt="2025-08-20T23:15:25.485" v="1139" actId="6549"/>
          <ac:graphicFrameMkLst>
            <pc:docMk/>
            <pc:sldMk cId="1250617492" sldId="1087"/>
            <ac:graphicFrameMk id="5" creationId="{58600B4A-E8FB-40C9-817F-7431C4E1C357}"/>
          </ac:graphicFrameMkLst>
        </pc:graphicFrameChg>
      </pc:sldChg>
      <pc:sldChg chg="del">
        <pc:chgData name="Cesar Augusto Lopez Gallego" userId="0dfa9112-9251-4882-b472-cf2dfcee09d1" providerId="ADAL" clId="{E5799506-52DE-42E1-8524-A6BA2B35C35C}" dt="2025-08-12T13:42:31.856" v="53" actId="47"/>
        <pc:sldMkLst>
          <pc:docMk/>
          <pc:sldMk cId="1459981184" sldId="1087"/>
        </pc:sldMkLst>
      </pc:sldChg>
      <pc:sldChg chg="add del">
        <pc:chgData name="Cesar Augusto Lopez Gallego" userId="0dfa9112-9251-4882-b472-cf2dfcee09d1" providerId="ADAL" clId="{E5799506-52DE-42E1-8524-A6BA2B35C35C}" dt="2025-08-23T22:38:30.392" v="6134" actId="2696"/>
        <pc:sldMkLst>
          <pc:docMk/>
          <pc:sldMk cId="2587006483" sldId="1087"/>
        </pc:sldMkLst>
      </pc:sldChg>
      <pc:sldChg chg="del">
        <pc:chgData name="Cesar Augusto Lopez Gallego" userId="0dfa9112-9251-4882-b472-cf2dfcee09d1" providerId="ADAL" clId="{E5799506-52DE-42E1-8524-A6BA2B35C35C}" dt="2025-08-12T13:42:31.856" v="53" actId="47"/>
        <pc:sldMkLst>
          <pc:docMk/>
          <pc:sldMk cId="3401562383" sldId="1088"/>
        </pc:sldMkLst>
      </pc:sldChg>
      <pc:sldChg chg="addSp delSp modSp new mod ord modNotesTx">
        <pc:chgData name="Cesar Augusto Lopez Gallego" userId="0dfa9112-9251-4882-b472-cf2dfcee09d1" providerId="ADAL" clId="{E5799506-52DE-42E1-8524-A6BA2B35C35C}" dt="2025-08-21T00:37:33.484" v="1545" actId="1076"/>
        <pc:sldMkLst>
          <pc:docMk/>
          <pc:sldMk cId="3987071856" sldId="1088"/>
        </pc:sldMkLst>
        <pc:spChg chg="del">
          <ac:chgData name="Cesar Augusto Lopez Gallego" userId="0dfa9112-9251-4882-b472-cf2dfcee09d1" providerId="ADAL" clId="{E5799506-52DE-42E1-8524-A6BA2B35C35C}" dt="2025-08-13T14:06:09.764" v="876" actId="478"/>
          <ac:spMkLst>
            <pc:docMk/>
            <pc:sldMk cId="3987071856" sldId="1088"/>
            <ac:spMk id="2" creationId="{53C8ABCD-7AA8-4631-BDE1-35A0E9ADD4C4}"/>
          </ac:spMkLst>
        </pc:spChg>
        <pc:spChg chg="del">
          <ac:chgData name="Cesar Augusto Lopez Gallego" userId="0dfa9112-9251-4882-b472-cf2dfcee09d1" providerId="ADAL" clId="{E5799506-52DE-42E1-8524-A6BA2B35C35C}" dt="2025-08-13T14:06:09.764" v="876" actId="478"/>
          <ac:spMkLst>
            <pc:docMk/>
            <pc:sldMk cId="3987071856" sldId="1088"/>
            <ac:spMk id="3" creationId="{465876EE-7AEA-4AE7-A713-0BC5218A3931}"/>
          </ac:spMkLst>
        </pc:spChg>
        <pc:spChg chg="add mod">
          <ac:chgData name="Cesar Augusto Lopez Gallego" userId="0dfa9112-9251-4882-b472-cf2dfcee09d1" providerId="ADAL" clId="{E5799506-52DE-42E1-8524-A6BA2B35C35C}" dt="2025-08-21T00:03:39.301" v="1428" actId="20577"/>
          <ac:spMkLst>
            <pc:docMk/>
            <pc:sldMk cId="3987071856" sldId="1088"/>
            <ac:spMk id="5" creationId="{D157BEE0-547F-4D3A-B687-7A9B209D8F64}"/>
          </ac:spMkLst>
        </pc:spChg>
        <pc:spChg chg="add mod">
          <ac:chgData name="Cesar Augusto Lopez Gallego" userId="0dfa9112-9251-4882-b472-cf2dfcee09d1" providerId="ADAL" clId="{E5799506-52DE-42E1-8524-A6BA2B35C35C}" dt="2025-08-21T00:37:33.484" v="1545" actId="1076"/>
          <ac:spMkLst>
            <pc:docMk/>
            <pc:sldMk cId="3987071856" sldId="1088"/>
            <ac:spMk id="6" creationId="{60105E9D-9193-4697-8AB0-BD40A70C784F}"/>
          </ac:spMkLst>
        </pc:spChg>
        <pc:spChg chg="add mod">
          <ac:chgData name="Cesar Augusto Lopez Gallego" userId="0dfa9112-9251-4882-b472-cf2dfcee09d1" providerId="ADAL" clId="{E5799506-52DE-42E1-8524-A6BA2B35C35C}" dt="2025-08-21T00:37:25.872" v="1543" actId="14100"/>
          <ac:spMkLst>
            <pc:docMk/>
            <pc:sldMk cId="3987071856" sldId="1088"/>
            <ac:spMk id="7" creationId="{09CE85A8-93E2-4D70-8D95-E75203977FC9}"/>
          </ac:spMkLst>
        </pc:spChg>
        <pc:spChg chg="add mod">
          <ac:chgData name="Cesar Augusto Lopez Gallego" userId="0dfa9112-9251-4882-b472-cf2dfcee09d1" providerId="ADAL" clId="{E5799506-52DE-42E1-8524-A6BA2B35C35C}" dt="2025-08-21T00:37:29.554" v="1544" actId="1076"/>
          <ac:spMkLst>
            <pc:docMk/>
            <pc:sldMk cId="3987071856" sldId="1088"/>
            <ac:spMk id="9" creationId="{4396CA57-0239-43EE-A266-F98447211EB4}"/>
          </ac:spMkLst>
        </pc:spChg>
        <pc:spChg chg="add mod">
          <ac:chgData name="Cesar Augusto Lopez Gallego" userId="0dfa9112-9251-4882-b472-cf2dfcee09d1" providerId="ADAL" clId="{E5799506-52DE-42E1-8524-A6BA2B35C35C}" dt="2025-08-20T23:59:56.073" v="1410" actId="14100"/>
          <ac:spMkLst>
            <pc:docMk/>
            <pc:sldMk cId="3987071856" sldId="1088"/>
            <ac:spMk id="10" creationId="{CF072818-2510-4882-ABB3-AD9FC1540764}"/>
          </ac:spMkLst>
        </pc:spChg>
        <pc:picChg chg="add del mod">
          <ac:chgData name="Cesar Augusto Lopez Gallego" userId="0dfa9112-9251-4882-b472-cf2dfcee09d1" providerId="ADAL" clId="{E5799506-52DE-42E1-8524-A6BA2B35C35C}" dt="2025-08-13T14:31:27.282" v="1044" actId="478"/>
          <ac:picMkLst>
            <pc:docMk/>
            <pc:sldMk cId="3987071856" sldId="1088"/>
            <ac:picMk id="6" creationId="{40D90A1A-F5E8-4708-8B1F-51B6E788B2AF}"/>
          </ac:picMkLst>
        </pc:picChg>
        <pc:picChg chg="add mod">
          <ac:chgData name="Cesar Augusto Lopez Gallego" userId="0dfa9112-9251-4882-b472-cf2dfcee09d1" providerId="ADAL" clId="{E5799506-52DE-42E1-8524-A6BA2B35C35C}" dt="2025-08-13T14:32:16.273" v="1053" actId="1076"/>
          <ac:picMkLst>
            <pc:docMk/>
            <pc:sldMk cId="3987071856" sldId="1088"/>
            <ac:picMk id="8" creationId="{30B6A248-4148-4D7A-82B0-C6E7DF6C3384}"/>
          </ac:picMkLst>
        </pc:picChg>
      </pc:sldChg>
      <pc:sldChg chg="del">
        <pc:chgData name="Cesar Augusto Lopez Gallego" userId="0dfa9112-9251-4882-b472-cf2dfcee09d1" providerId="ADAL" clId="{E5799506-52DE-42E1-8524-A6BA2B35C35C}" dt="2025-08-12T13:42:31.856" v="53" actId="47"/>
        <pc:sldMkLst>
          <pc:docMk/>
          <pc:sldMk cId="895755671" sldId="1089"/>
        </pc:sldMkLst>
      </pc:sldChg>
      <pc:sldChg chg="new del">
        <pc:chgData name="Cesar Augusto Lopez Gallego" userId="0dfa9112-9251-4882-b472-cf2dfcee09d1" providerId="ADAL" clId="{E5799506-52DE-42E1-8524-A6BA2B35C35C}" dt="2025-08-13T14:16:15.514" v="1014" actId="47"/>
        <pc:sldMkLst>
          <pc:docMk/>
          <pc:sldMk cId="3370911656" sldId="1089"/>
        </pc:sldMkLst>
      </pc:sldChg>
      <pc:sldChg chg="addSp delSp modSp add mod ord">
        <pc:chgData name="Cesar Augusto Lopez Gallego" userId="0dfa9112-9251-4882-b472-cf2dfcee09d1" providerId="ADAL" clId="{E5799506-52DE-42E1-8524-A6BA2B35C35C}" dt="2025-08-21T00:49:23.702" v="1586" actId="1076"/>
        <pc:sldMkLst>
          <pc:docMk/>
          <pc:sldMk cId="1064396570" sldId="1090"/>
        </pc:sldMkLst>
        <pc:spChg chg="add mod">
          <ac:chgData name="Cesar Augusto Lopez Gallego" userId="0dfa9112-9251-4882-b472-cf2dfcee09d1" providerId="ADAL" clId="{E5799506-52DE-42E1-8524-A6BA2B35C35C}" dt="2025-08-21T00:48:39.957" v="1577" actId="164"/>
          <ac:spMkLst>
            <pc:docMk/>
            <pc:sldMk cId="1064396570" sldId="1090"/>
            <ac:spMk id="3" creationId="{79100BB3-19A9-4C5D-B2AA-EF8799D868B7}"/>
          </ac:spMkLst>
        </pc:spChg>
        <pc:grpChg chg="add del mod">
          <ac:chgData name="Cesar Augusto Lopez Gallego" userId="0dfa9112-9251-4882-b472-cf2dfcee09d1" providerId="ADAL" clId="{E5799506-52DE-42E1-8524-A6BA2B35C35C}" dt="2025-08-21T00:49:15.730" v="1583" actId="478"/>
          <ac:grpSpMkLst>
            <pc:docMk/>
            <pc:sldMk cId="1064396570" sldId="1090"/>
            <ac:grpSpMk id="28" creationId="{88117024-84B0-4BA5-9F49-78BE0A52B295}"/>
          </ac:grpSpMkLst>
        </pc:grpChg>
        <pc:picChg chg="add mod">
          <ac:chgData name="Cesar Augusto Lopez Gallego" userId="0dfa9112-9251-4882-b472-cf2dfcee09d1" providerId="ADAL" clId="{E5799506-52DE-42E1-8524-A6BA2B35C35C}" dt="2025-08-21T00:48:39.957" v="1577" actId="164"/>
          <ac:picMkLst>
            <pc:docMk/>
            <pc:sldMk cId="1064396570" sldId="1090"/>
            <ac:picMk id="2" creationId="{99931E90-8F2B-4C59-8EA4-B55A537FB9A7}"/>
          </ac:picMkLst>
        </pc:picChg>
        <pc:picChg chg="add mod">
          <ac:chgData name="Cesar Augusto Lopez Gallego" userId="0dfa9112-9251-4882-b472-cf2dfcee09d1" providerId="ADAL" clId="{E5799506-52DE-42E1-8524-A6BA2B35C35C}" dt="2025-08-21T00:48:39.957" v="1577" actId="164"/>
          <ac:picMkLst>
            <pc:docMk/>
            <pc:sldMk cId="1064396570" sldId="1090"/>
            <ac:picMk id="7" creationId="{6010E767-15CC-450E-85FF-A1F46AB0BC48}"/>
          </ac:picMkLst>
        </pc:picChg>
        <pc:picChg chg="add mod">
          <ac:chgData name="Cesar Augusto Lopez Gallego" userId="0dfa9112-9251-4882-b472-cf2dfcee09d1" providerId="ADAL" clId="{E5799506-52DE-42E1-8524-A6BA2B35C35C}" dt="2025-08-21T00:48:39.957" v="1577" actId="164"/>
          <ac:picMkLst>
            <pc:docMk/>
            <pc:sldMk cId="1064396570" sldId="1090"/>
            <ac:picMk id="9" creationId="{181E2E41-290B-42C2-9855-222B0CDA8DD8}"/>
          </ac:picMkLst>
        </pc:picChg>
        <pc:picChg chg="add del mod">
          <ac:chgData name="Cesar Augusto Lopez Gallego" userId="0dfa9112-9251-4882-b472-cf2dfcee09d1" providerId="ADAL" clId="{E5799506-52DE-42E1-8524-A6BA2B35C35C}" dt="2025-08-21T00:20:38.913" v="1501" actId="478"/>
          <ac:picMkLst>
            <pc:docMk/>
            <pc:sldMk cId="1064396570" sldId="1090"/>
            <ac:picMk id="11" creationId="{FBDDBD19-E83E-4FD2-8611-D908FCC79C11}"/>
          </ac:picMkLst>
        </pc:picChg>
        <pc:picChg chg="add del mod">
          <ac:chgData name="Cesar Augusto Lopez Gallego" userId="0dfa9112-9251-4882-b472-cf2dfcee09d1" providerId="ADAL" clId="{E5799506-52DE-42E1-8524-A6BA2B35C35C}" dt="2025-08-21T00:21:05.659" v="1506" actId="478"/>
          <ac:picMkLst>
            <pc:docMk/>
            <pc:sldMk cId="1064396570" sldId="1090"/>
            <ac:picMk id="13" creationId="{52431339-DD0E-478D-82F5-30241DF7166F}"/>
          </ac:picMkLst>
        </pc:picChg>
        <pc:picChg chg="add mod">
          <ac:chgData name="Cesar Augusto Lopez Gallego" userId="0dfa9112-9251-4882-b472-cf2dfcee09d1" providerId="ADAL" clId="{E5799506-52DE-42E1-8524-A6BA2B35C35C}" dt="2025-08-21T00:48:39.957" v="1577" actId="164"/>
          <ac:picMkLst>
            <pc:docMk/>
            <pc:sldMk cId="1064396570" sldId="1090"/>
            <ac:picMk id="15" creationId="{C594E63A-F711-4B26-8DC0-C20EBBD824BB}"/>
          </ac:picMkLst>
        </pc:picChg>
        <pc:picChg chg="add mod">
          <ac:chgData name="Cesar Augusto Lopez Gallego" userId="0dfa9112-9251-4882-b472-cf2dfcee09d1" providerId="ADAL" clId="{E5799506-52DE-42E1-8524-A6BA2B35C35C}" dt="2025-08-21T00:48:39.957" v="1577" actId="164"/>
          <ac:picMkLst>
            <pc:docMk/>
            <pc:sldMk cId="1064396570" sldId="1090"/>
            <ac:picMk id="17" creationId="{2504000C-AD7F-42CB-9230-CA21F6C1F1FF}"/>
          </ac:picMkLst>
        </pc:picChg>
        <pc:picChg chg="add mod">
          <ac:chgData name="Cesar Augusto Lopez Gallego" userId="0dfa9112-9251-4882-b472-cf2dfcee09d1" providerId="ADAL" clId="{E5799506-52DE-42E1-8524-A6BA2B35C35C}" dt="2025-08-21T00:48:39.957" v="1577" actId="164"/>
          <ac:picMkLst>
            <pc:docMk/>
            <pc:sldMk cId="1064396570" sldId="1090"/>
            <ac:picMk id="19" creationId="{71599A37-8385-41C4-BC51-A144FED80467}"/>
          </ac:picMkLst>
        </pc:picChg>
        <pc:picChg chg="add mod">
          <ac:chgData name="Cesar Augusto Lopez Gallego" userId="0dfa9112-9251-4882-b472-cf2dfcee09d1" providerId="ADAL" clId="{E5799506-52DE-42E1-8524-A6BA2B35C35C}" dt="2025-08-21T00:48:39.957" v="1577" actId="164"/>
          <ac:picMkLst>
            <pc:docMk/>
            <pc:sldMk cId="1064396570" sldId="1090"/>
            <ac:picMk id="21" creationId="{1768B51F-458A-4767-AC82-B8CE0B35F8E8}"/>
          </ac:picMkLst>
        </pc:picChg>
        <pc:picChg chg="add del mod">
          <ac:chgData name="Cesar Augusto Lopez Gallego" userId="0dfa9112-9251-4882-b472-cf2dfcee09d1" providerId="ADAL" clId="{E5799506-52DE-42E1-8524-A6BA2B35C35C}" dt="2025-08-21T00:40:02.561" v="1549" actId="478"/>
          <ac:picMkLst>
            <pc:docMk/>
            <pc:sldMk cId="1064396570" sldId="1090"/>
            <ac:picMk id="23" creationId="{47986803-8FC8-49EE-8EDC-89DC236B4C64}"/>
          </ac:picMkLst>
        </pc:picChg>
        <pc:picChg chg="add mod">
          <ac:chgData name="Cesar Augusto Lopez Gallego" userId="0dfa9112-9251-4882-b472-cf2dfcee09d1" providerId="ADAL" clId="{E5799506-52DE-42E1-8524-A6BA2B35C35C}" dt="2025-08-21T00:48:39.957" v="1577" actId="164"/>
          <ac:picMkLst>
            <pc:docMk/>
            <pc:sldMk cId="1064396570" sldId="1090"/>
            <ac:picMk id="25" creationId="{6EFF00D1-D4E8-4701-8B5B-75365EBEC288}"/>
          </ac:picMkLst>
        </pc:picChg>
        <pc:picChg chg="add mod">
          <ac:chgData name="Cesar Augusto Lopez Gallego" userId="0dfa9112-9251-4882-b472-cf2dfcee09d1" providerId="ADAL" clId="{E5799506-52DE-42E1-8524-A6BA2B35C35C}" dt="2025-08-21T00:48:39.957" v="1577" actId="164"/>
          <ac:picMkLst>
            <pc:docMk/>
            <pc:sldMk cId="1064396570" sldId="1090"/>
            <ac:picMk id="27" creationId="{ABD159CB-8D51-4D26-899C-DE9FA9BCF315}"/>
          </ac:picMkLst>
        </pc:picChg>
        <pc:picChg chg="add mod">
          <ac:chgData name="Cesar Augusto Lopez Gallego" userId="0dfa9112-9251-4882-b472-cf2dfcee09d1" providerId="ADAL" clId="{E5799506-52DE-42E1-8524-A6BA2B35C35C}" dt="2025-08-21T00:49:23.702" v="1586" actId="1076"/>
          <ac:picMkLst>
            <pc:docMk/>
            <pc:sldMk cId="1064396570" sldId="1090"/>
            <ac:picMk id="30" creationId="{83B479BE-8C85-4FF4-B4B8-34B0EBE73A56}"/>
          </ac:picMkLst>
        </pc:picChg>
      </pc:sldChg>
      <pc:sldChg chg="del">
        <pc:chgData name="Cesar Augusto Lopez Gallego" userId="0dfa9112-9251-4882-b472-cf2dfcee09d1" providerId="ADAL" clId="{E5799506-52DE-42E1-8524-A6BA2B35C35C}" dt="2025-08-12T13:41:37.418" v="0" actId="47"/>
        <pc:sldMkLst>
          <pc:docMk/>
          <pc:sldMk cId="3093511870" sldId="1090"/>
        </pc:sldMkLst>
      </pc:sldChg>
      <pc:sldChg chg="addSp delSp modSp new mod">
        <pc:chgData name="Cesar Augusto Lopez Gallego" userId="0dfa9112-9251-4882-b472-cf2dfcee09d1" providerId="ADAL" clId="{E5799506-52DE-42E1-8524-A6BA2B35C35C}" dt="2025-08-25T20:59:45.526" v="6455" actId="20577"/>
        <pc:sldMkLst>
          <pc:docMk/>
          <pc:sldMk cId="1444683309" sldId="1091"/>
        </pc:sldMkLst>
        <pc:spChg chg="mod">
          <ac:chgData name="Cesar Augusto Lopez Gallego" userId="0dfa9112-9251-4882-b472-cf2dfcee09d1" providerId="ADAL" clId="{E5799506-52DE-42E1-8524-A6BA2B35C35C}" dt="2025-08-25T20:59:45.526" v="6455" actId="20577"/>
          <ac:spMkLst>
            <pc:docMk/>
            <pc:sldMk cId="1444683309" sldId="1091"/>
            <ac:spMk id="2" creationId="{1AD06710-E3EB-4DFE-B681-4F606D4E9203}"/>
          </ac:spMkLst>
        </pc:spChg>
        <pc:spChg chg="del">
          <ac:chgData name="Cesar Augusto Lopez Gallego" userId="0dfa9112-9251-4882-b472-cf2dfcee09d1" providerId="ADAL" clId="{E5799506-52DE-42E1-8524-A6BA2B35C35C}" dt="2025-08-23T21:24:26.241" v="5493" actId="478"/>
          <ac:spMkLst>
            <pc:docMk/>
            <pc:sldMk cId="1444683309" sldId="1091"/>
            <ac:spMk id="3" creationId="{4E9FAF8F-95B2-4E1E-B5A5-BD140FFA23E1}"/>
          </ac:spMkLst>
        </pc:spChg>
        <pc:picChg chg="add del mod">
          <ac:chgData name="Cesar Augusto Lopez Gallego" userId="0dfa9112-9251-4882-b472-cf2dfcee09d1" providerId="ADAL" clId="{E5799506-52DE-42E1-8524-A6BA2B35C35C}" dt="2025-08-23T22:38:08.018" v="6128" actId="478"/>
          <ac:picMkLst>
            <pc:docMk/>
            <pc:sldMk cId="1444683309" sldId="1091"/>
            <ac:picMk id="5" creationId="{72496243-9AD1-4E9A-B5A5-1EC7A25539A9}"/>
          </ac:picMkLst>
        </pc:picChg>
        <pc:picChg chg="add mod">
          <ac:chgData name="Cesar Augusto Lopez Gallego" userId="0dfa9112-9251-4882-b472-cf2dfcee09d1" providerId="ADAL" clId="{E5799506-52DE-42E1-8524-A6BA2B35C35C}" dt="2025-08-23T22:38:15.339" v="6131" actId="1076"/>
          <ac:picMkLst>
            <pc:docMk/>
            <pc:sldMk cId="1444683309" sldId="1091"/>
            <ac:picMk id="6" creationId="{B313FBDC-0208-471D-BC89-CF2938117905}"/>
          </ac:picMkLst>
        </pc:picChg>
      </pc:sldChg>
      <pc:sldChg chg="del">
        <pc:chgData name="Cesar Augusto Lopez Gallego" userId="0dfa9112-9251-4882-b472-cf2dfcee09d1" providerId="ADAL" clId="{E5799506-52DE-42E1-8524-A6BA2B35C35C}" dt="2025-08-12T13:41:37.418" v="0" actId="47"/>
        <pc:sldMkLst>
          <pc:docMk/>
          <pc:sldMk cId="2739827323" sldId="1091"/>
        </pc:sldMkLst>
      </pc:sldChg>
      <pc:sldChg chg="add del">
        <pc:chgData name="Cesar Augusto Lopez Gallego" userId="0dfa9112-9251-4882-b472-cf2dfcee09d1" providerId="ADAL" clId="{E5799506-52DE-42E1-8524-A6BA2B35C35C}" dt="2025-08-13T14:16:27.157" v="1016"/>
        <pc:sldMkLst>
          <pc:docMk/>
          <pc:sldMk cId="3034210287" sldId="1091"/>
        </pc:sldMkLst>
      </pc:sldChg>
      <pc:sldChg chg="new del">
        <pc:chgData name="Cesar Augusto Lopez Gallego" userId="0dfa9112-9251-4882-b472-cf2dfcee09d1" providerId="ADAL" clId="{E5799506-52DE-42E1-8524-A6BA2B35C35C}" dt="2025-08-21T00:04:21.856" v="1431" actId="47"/>
        <pc:sldMkLst>
          <pc:docMk/>
          <pc:sldMk cId="44839413" sldId="1092"/>
        </pc:sldMkLst>
      </pc:sldChg>
      <pc:sldChg chg="addSp delSp modSp add mod">
        <pc:chgData name="Cesar Augusto Lopez Gallego" userId="0dfa9112-9251-4882-b472-cf2dfcee09d1" providerId="ADAL" clId="{E5799506-52DE-42E1-8524-A6BA2B35C35C}" dt="2025-08-21T00:59:27.366" v="1662" actId="1076"/>
        <pc:sldMkLst>
          <pc:docMk/>
          <pc:sldMk cId="719453444" sldId="1092"/>
        </pc:sldMkLst>
        <pc:spChg chg="del">
          <ac:chgData name="Cesar Augusto Lopez Gallego" userId="0dfa9112-9251-4882-b472-cf2dfcee09d1" providerId="ADAL" clId="{E5799506-52DE-42E1-8524-A6BA2B35C35C}" dt="2025-08-21T00:04:59.573" v="1484" actId="478"/>
          <ac:spMkLst>
            <pc:docMk/>
            <pc:sldMk cId="719453444" sldId="1092"/>
            <ac:spMk id="3" creationId="{79100BB3-19A9-4C5D-B2AA-EF8799D868B7}"/>
          </ac:spMkLst>
        </pc:spChg>
        <pc:spChg chg="mod">
          <ac:chgData name="Cesar Augusto Lopez Gallego" userId="0dfa9112-9251-4882-b472-cf2dfcee09d1" providerId="ADAL" clId="{E5799506-52DE-42E1-8524-A6BA2B35C35C}" dt="2025-08-21T00:04:56.202" v="1483" actId="20577"/>
          <ac:spMkLst>
            <pc:docMk/>
            <pc:sldMk cId="719453444" sldId="1092"/>
            <ac:spMk id="5" creationId="{D157BEE0-547F-4D3A-B687-7A9B209D8F64}"/>
          </ac:spMkLst>
        </pc:spChg>
        <pc:spChg chg="add del mod">
          <ac:chgData name="Cesar Augusto Lopez Gallego" userId="0dfa9112-9251-4882-b472-cf2dfcee09d1" providerId="ADAL" clId="{E5799506-52DE-42E1-8524-A6BA2B35C35C}" dt="2025-08-21T00:57:17.761" v="1617" actId="478"/>
          <ac:spMkLst>
            <pc:docMk/>
            <pc:sldMk cId="719453444" sldId="1092"/>
            <ac:spMk id="11" creationId="{438C1783-EB1F-4E23-8012-D996111BE145}"/>
          </ac:spMkLst>
        </pc:spChg>
        <pc:grpChg chg="add mod">
          <ac:chgData name="Cesar Augusto Lopez Gallego" userId="0dfa9112-9251-4882-b472-cf2dfcee09d1" providerId="ADAL" clId="{E5799506-52DE-42E1-8524-A6BA2B35C35C}" dt="2025-08-21T00:51:01.797" v="1600" actId="164"/>
          <ac:grpSpMkLst>
            <pc:docMk/>
            <pc:sldMk cId="719453444" sldId="1092"/>
            <ac:grpSpMk id="14" creationId="{85645236-3BB6-488D-A724-036DC0A14097}"/>
          </ac:grpSpMkLst>
        </pc:grpChg>
        <pc:picChg chg="del">
          <ac:chgData name="Cesar Augusto Lopez Gallego" userId="0dfa9112-9251-4882-b472-cf2dfcee09d1" providerId="ADAL" clId="{E5799506-52DE-42E1-8524-A6BA2B35C35C}" dt="2025-08-21T00:04:29.492" v="1433" actId="478"/>
          <ac:picMkLst>
            <pc:docMk/>
            <pc:sldMk cId="719453444" sldId="1092"/>
            <ac:picMk id="2" creationId="{99931E90-8F2B-4C59-8EA4-B55A537FB9A7}"/>
          </ac:picMkLst>
        </pc:picChg>
        <pc:picChg chg="add del mod">
          <ac:chgData name="Cesar Augusto Lopez Gallego" userId="0dfa9112-9251-4882-b472-cf2dfcee09d1" providerId="ADAL" clId="{E5799506-52DE-42E1-8524-A6BA2B35C35C}" dt="2025-08-21T00:57:14.272" v="1616" actId="478"/>
          <ac:picMkLst>
            <pc:docMk/>
            <pc:sldMk cId="719453444" sldId="1092"/>
            <ac:picMk id="7" creationId="{F1334199-47D4-482F-8C75-5412C28E6123}"/>
          </ac:picMkLst>
        </pc:picChg>
        <pc:picChg chg="add del mod">
          <ac:chgData name="Cesar Augusto Lopez Gallego" userId="0dfa9112-9251-4882-b472-cf2dfcee09d1" providerId="ADAL" clId="{E5799506-52DE-42E1-8524-A6BA2B35C35C}" dt="2025-08-21T00:57:14.272" v="1616" actId="478"/>
          <ac:picMkLst>
            <pc:docMk/>
            <pc:sldMk cId="719453444" sldId="1092"/>
            <ac:picMk id="9" creationId="{F662B765-D3E2-408F-8EAF-3D12020E314D}"/>
          </ac:picMkLst>
        </pc:picChg>
        <pc:picChg chg="add del mod">
          <ac:chgData name="Cesar Augusto Lopez Gallego" userId="0dfa9112-9251-4882-b472-cf2dfcee09d1" providerId="ADAL" clId="{E5799506-52DE-42E1-8524-A6BA2B35C35C}" dt="2025-08-21T00:57:14.272" v="1616" actId="478"/>
          <ac:picMkLst>
            <pc:docMk/>
            <pc:sldMk cId="719453444" sldId="1092"/>
            <ac:picMk id="13" creationId="{E02BAF0A-2889-4183-8CEE-07B4BFCC3DB0}"/>
          </ac:picMkLst>
        </pc:picChg>
        <pc:picChg chg="add mod">
          <ac:chgData name="Cesar Augusto Lopez Gallego" userId="0dfa9112-9251-4882-b472-cf2dfcee09d1" providerId="ADAL" clId="{E5799506-52DE-42E1-8524-A6BA2B35C35C}" dt="2025-08-21T00:59:27.366" v="1662" actId="1076"/>
          <ac:picMkLst>
            <pc:docMk/>
            <pc:sldMk cId="719453444" sldId="1092"/>
            <ac:picMk id="16" creationId="{777F8673-FAF4-4ED6-8B73-C91A1FB76CC3}"/>
          </ac:picMkLst>
        </pc:picChg>
        <pc:picChg chg="add mod">
          <ac:chgData name="Cesar Augusto Lopez Gallego" userId="0dfa9112-9251-4882-b472-cf2dfcee09d1" providerId="ADAL" clId="{E5799506-52DE-42E1-8524-A6BA2B35C35C}" dt="2025-08-21T00:59:23.924" v="1661" actId="1076"/>
          <ac:picMkLst>
            <pc:docMk/>
            <pc:sldMk cId="719453444" sldId="1092"/>
            <ac:picMk id="18" creationId="{543614A8-BA4E-4E8A-8A64-E5BAFED20100}"/>
          </ac:picMkLst>
        </pc:picChg>
      </pc:sldChg>
      <pc:sldChg chg="del">
        <pc:chgData name="Cesar Augusto Lopez Gallego" userId="0dfa9112-9251-4882-b472-cf2dfcee09d1" providerId="ADAL" clId="{E5799506-52DE-42E1-8524-A6BA2B35C35C}" dt="2025-08-12T13:42:31.856" v="53" actId="47"/>
        <pc:sldMkLst>
          <pc:docMk/>
          <pc:sldMk cId="3577569670" sldId="1092"/>
        </pc:sldMkLst>
      </pc:sldChg>
      <pc:sldChg chg="del">
        <pc:chgData name="Cesar Augusto Lopez Gallego" userId="0dfa9112-9251-4882-b472-cf2dfcee09d1" providerId="ADAL" clId="{E5799506-52DE-42E1-8524-A6BA2B35C35C}" dt="2025-08-12T13:42:31.856" v="53" actId="47"/>
        <pc:sldMkLst>
          <pc:docMk/>
          <pc:sldMk cId="214339009" sldId="1093"/>
        </pc:sldMkLst>
      </pc:sldChg>
      <pc:sldChg chg="addSp delSp modSp add mod">
        <pc:chgData name="Cesar Augusto Lopez Gallego" userId="0dfa9112-9251-4882-b472-cf2dfcee09d1" providerId="ADAL" clId="{E5799506-52DE-42E1-8524-A6BA2B35C35C}" dt="2025-08-21T00:58:50.963" v="1651" actId="22"/>
        <pc:sldMkLst>
          <pc:docMk/>
          <pc:sldMk cId="2932916585" sldId="1093"/>
        </pc:sldMkLst>
        <pc:spChg chg="add mod">
          <ac:chgData name="Cesar Augusto Lopez Gallego" userId="0dfa9112-9251-4882-b472-cf2dfcee09d1" providerId="ADAL" clId="{E5799506-52DE-42E1-8524-A6BA2B35C35C}" dt="2025-08-21T00:58:31.345" v="1649" actId="14100"/>
          <ac:spMkLst>
            <pc:docMk/>
            <pc:sldMk cId="2932916585" sldId="1093"/>
            <ac:spMk id="6" creationId="{B94B1636-C083-4C74-BEF1-408E57A189F6}"/>
          </ac:spMkLst>
        </pc:spChg>
        <pc:grpChg chg="mod">
          <ac:chgData name="Cesar Augusto Lopez Gallego" userId="0dfa9112-9251-4882-b472-cf2dfcee09d1" providerId="ADAL" clId="{E5799506-52DE-42E1-8524-A6BA2B35C35C}" dt="2025-08-21T00:49:32.612" v="1588" actId="1076"/>
          <ac:grpSpMkLst>
            <pc:docMk/>
            <pc:sldMk cId="2932916585" sldId="1093"/>
            <ac:grpSpMk id="28" creationId="{88117024-84B0-4BA5-9F49-78BE0A52B295}"/>
          </ac:grpSpMkLst>
        </pc:grpChg>
        <pc:picChg chg="mod">
          <ac:chgData name="Cesar Augusto Lopez Gallego" userId="0dfa9112-9251-4882-b472-cf2dfcee09d1" providerId="ADAL" clId="{E5799506-52DE-42E1-8524-A6BA2B35C35C}" dt="2025-08-21T00:57:33.792" v="1641" actId="1036"/>
          <ac:picMkLst>
            <pc:docMk/>
            <pc:sldMk cId="2932916585" sldId="1093"/>
            <ac:picMk id="7" creationId="{6010E767-15CC-450E-85FF-A1F46AB0BC48}"/>
          </ac:picMkLst>
        </pc:picChg>
        <pc:picChg chg="mod">
          <ac:chgData name="Cesar Augusto Lopez Gallego" userId="0dfa9112-9251-4882-b472-cf2dfcee09d1" providerId="ADAL" clId="{E5799506-52DE-42E1-8524-A6BA2B35C35C}" dt="2025-08-21T00:57:29.512" v="1632" actId="1038"/>
          <ac:picMkLst>
            <pc:docMk/>
            <pc:sldMk cId="2932916585" sldId="1093"/>
            <ac:picMk id="9" creationId="{181E2E41-290B-42C2-9855-222B0CDA8DD8}"/>
          </ac:picMkLst>
        </pc:picChg>
        <pc:picChg chg="add del">
          <ac:chgData name="Cesar Augusto Lopez Gallego" userId="0dfa9112-9251-4882-b472-cf2dfcee09d1" providerId="ADAL" clId="{E5799506-52DE-42E1-8524-A6BA2B35C35C}" dt="2025-08-21T00:58:50.963" v="1651" actId="22"/>
          <ac:picMkLst>
            <pc:docMk/>
            <pc:sldMk cId="2932916585" sldId="1093"/>
            <ac:picMk id="10" creationId="{6F4938D6-3C06-40A3-B67A-6F16CBAFDCCA}"/>
          </ac:picMkLst>
        </pc:picChg>
        <pc:picChg chg="mod">
          <ac:chgData name="Cesar Augusto Lopez Gallego" userId="0dfa9112-9251-4882-b472-cf2dfcee09d1" providerId="ADAL" clId="{E5799506-52DE-42E1-8524-A6BA2B35C35C}" dt="2025-08-21T00:57:33.792" v="1641" actId="1036"/>
          <ac:picMkLst>
            <pc:docMk/>
            <pc:sldMk cId="2932916585" sldId="1093"/>
            <ac:picMk id="21" creationId="{1768B51F-458A-4767-AC82-B8CE0B35F8E8}"/>
          </ac:picMkLst>
        </pc:picChg>
        <pc:picChg chg="mod">
          <ac:chgData name="Cesar Augusto Lopez Gallego" userId="0dfa9112-9251-4882-b472-cf2dfcee09d1" providerId="ADAL" clId="{E5799506-52DE-42E1-8524-A6BA2B35C35C}" dt="2025-08-21T00:57:24.975" v="1620" actId="1036"/>
          <ac:picMkLst>
            <pc:docMk/>
            <pc:sldMk cId="2932916585" sldId="1093"/>
            <ac:picMk id="25" creationId="{6EFF00D1-D4E8-4701-8B5B-75365EBEC288}"/>
          </ac:picMkLst>
        </pc:picChg>
        <pc:picChg chg="del">
          <ac:chgData name="Cesar Augusto Lopez Gallego" userId="0dfa9112-9251-4882-b472-cf2dfcee09d1" providerId="ADAL" clId="{E5799506-52DE-42E1-8524-A6BA2B35C35C}" dt="2025-08-21T00:49:29.032" v="1587" actId="478"/>
          <ac:picMkLst>
            <pc:docMk/>
            <pc:sldMk cId="2932916585" sldId="1093"/>
            <ac:picMk id="30" creationId="{83B479BE-8C85-4FF4-B4B8-34B0EBE73A56}"/>
          </ac:picMkLst>
        </pc:picChg>
      </pc:sldChg>
      <pc:sldChg chg="addSp delSp modSp add mod">
        <pc:chgData name="Cesar Augusto Lopez Gallego" userId="0dfa9112-9251-4882-b472-cf2dfcee09d1" providerId="ADAL" clId="{E5799506-52DE-42E1-8524-A6BA2B35C35C}" dt="2025-08-21T01:19:17.594" v="1770" actId="1076"/>
        <pc:sldMkLst>
          <pc:docMk/>
          <pc:sldMk cId="2558765144" sldId="1094"/>
        </pc:sldMkLst>
        <pc:spChg chg="mod">
          <ac:chgData name="Cesar Augusto Lopez Gallego" userId="0dfa9112-9251-4882-b472-cf2dfcee09d1" providerId="ADAL" clId="{E5799506-52DE-42E1-8524-A6BA2B35C35C}" dt="2025-08-21T01:19:17.594" v="1770" actId="1076"/>
          <ac:spMkLst>
            <pc:docMk/>
            <pc:sldMk cId="2558765144" sldId="1094"/>
            <ac:spMk id="5" creationId="{D157BEE0-547F-4D3A-B687-7A9B209D8F64}"/>
          </ac:spMkLst>
        </pc:spChg>
        <pc:spChg chg="del">
          <ac:chgData name="Cesar Augusto Lopez Gallego" userId="0dfa9112-9251-4882-b472-cf2dfcee09d1" providerId="ADAL" clId="{E5799506-52DE-42E1-8524-A6BA2B35C35C}" dt="2025-08-21T01:07:41.001" v="1684" actId="478"/>
          <ac:spMkLst>
            <pc:docMk/>
            <pc:sldMk cId="2558765144" sldId="1094"/>
            <ac:spMk id="6" creationId="{60105E9D-9193-4697-8AB0-BD40A70C784F}"/>
          </ac:spMkLst>
        </pc:spChg>
        <pc:spChg chg="del">
          <ac:chgData name="Cesar Augusto Lopez Gallego" userId="0dfa9112-9251-4882-b472-cf2dfcee09d1" providerId="ADAL" clId="{E5799506-52DE-42E1-8524-A6BA2B35C35C}" dt="2025-08-21T01:07:41.001" v="1684" actId="478"/>
          <ac:spMkLst>
            <pc:docMk/>
            <pc:sldMk cId="2558765144" sldId="1094"/>
            <ac:spMk id="7" creationId="{09CE85A8-93E2-4D70-8D95-E75203977FC9}"/>
          </ac:spMkLst>
        </pc:spChg>
        <pc:spChg chg="del">
          <ac:chgData name="Cesar Augusto Lopez Gallego" userId="0dfa9112-9251-4882-b472-cf2dfcee09d1" providerId="ADAL" clId="{E5799506-52DE-42E1-8524-A6BA2B35C35C}" dt="2025-08-21T01:07:41.001" v="1684" actId="478"/>
          <ac:spMkLst>
            <pc:docMk/>
            <pc:sldMk cId="2558765144" sldId="1094"/>
            <ac:spMk id="9" creationId="{4396CA57-0239-43EE-A266-F98447211EB4}"/>
          </ac:spMkLst>
        </pc:spChg>
        <pc:spChg chg="del">
          <ac:chgData name="Cesar Augusto Lopez Gallego" userId="0dfa9112-9251-4882-b472-cf2dfcee09d1" providerId="ADAL" clId="{E5799506-52DE-42E1-8524-A6BA2B35C35C}" dt="2025-08-21T01:07:41.001" v="1684" actId="478"/>
          <ac:spMkLst>
            <pc:docMk/>
            <pc:sldMk cId="2558765144" sldId="1094"/>
            <ac:spMk id="10" creationId="{CF072818-2510-4882-ABB3-AD9FC1540764}"/>
          </ac:spMkLst>
        </pc:spChg>
        <pc:spChg chg="add mod">
          <ac:chgData name="Cesar Augusto Lopez Gallego" userId="0dfa9112-9251-4882-b472-cf2dfcee09d1" providerId="ADAL" clId="{E5799506-52DE-42E1-8524-A6BA2B35C35C}" dt="2025-08-21T01:18:18.518" v="1763" actId="1076"/>
          <ac:spMkLst>
            <pc:docMk/>
            <pc:sldMk cId="2558765144" sldId="1094"/>
            <ac:spMk id="14" creationId="{48A948B1-556B-4EFF-9F73-29AF8EBB729E}"/>
          </ac:spMkLst>
        </pc:spChg>
        <pc:picChg chg="add del mod">
          <ac:chgData name="Cesar Augusto Lopez Gallego" userId="0dfa9112-9251-4882-b472-cf2dfcee09d1" providerId="ADAL" clId="{E5799506-52DE-42E1-8524-A6BA2B35C35C}" dt="2025-08-21T01:18:30.273" v="1764" actId="478"/>
          <ac:picMkLst>
            <pc:docMk/>
            <pc:sldMk cId="2558765144" sldId="1094"/>
            <ac:picMk id="3" creationId="{1F14C7FA-2D23-44A5-B469-3D2F95338469}"/>
          </ac:picMkLst>
        </pc:picChg>
        <pc:picChg chg="del">
          <ac:chgData name="Cesar Augusto Lopez Gallego" userId="0dfa9112-9251-4882-b472-cf2dfcee09d1" providerId="ADAL" clId="{E5799506-52DE-42E1-8524-A6BA2B35C35C}" dt="2025-08-21T01:07:41.001" v="1684" actId="478"/>
          <ac:picMkLst>
            <pc:docMk/>
            <pc:sldMk cId="2558765144" sldId="1094"/>
            <ac:picMk id="8" creationId="{30B6A248-4148-4D7A-82B0-C6E7DF6C3384}"/>
          </ac:picMkLst>
        </pc:picChg>
        <pc:picChg chg="add mod">
          <ac:chgData name="Cesar Augusto Lopez Gallego" userId="0dfa9112-9251-4882-b472-cf2dfcee09d1" providerId="ADAL" clId="{E5799506-52DE-42E1-8524-A6BA2B35C35C}" dt="2025-08-21T01:17:52.064" v="1759" actId="14100"/>
          <ac:picMkLst>
            <pc:docMk/>
            <pc:sldMk cId="2558765144" sldId="1094"/>
            <ac:picMk id="12" creationId="{58196408-65D1-4DD3-A4E5-FD91AA67D32F}"/>
          </ac:picMkLst>
        </pc:picChg>
        <pc:picChg chg="add mod">
          <ac:chgData name="Cesar Augusto Lopez Gallego" userId="0dfa9112-9251-4882-b472-cf2dfcee09d1" providerId="ADAL" clId="{E5799506-52DE-42E1-8524-A6BA2B35C35C}" dt="2025-08-21T01:19:03.047" v="1768" actId="1076"/>
          <ac:picMkLst>
            <pc:docMk/>
            <pc:sldMk cId="2558765144" sldId="1094"/>
            <ac:picMk id="16" creationId="{BF0EA9D7-A4AE-40D7-BE27-CCF0778D5C7C}"/>
          </ac:picMkLst>
        </pc:picChg>
      </pc:sldChg>
      <pc:sldChg chg="del">
        <pc:chgData name="Cesar Augusto Lopez Gallego" userId="0dfa9112-9251-4882-b472-cf2dfcee09d1" providerId="ADAL" clId="{E5799506-52DE-42E1-8524-A6BA2B35C35C}" dt="2025-08-12T13:42:31.856" v="53" actId="47"/>
        <pc:sldMkLst>
          <pc:docMk/>
          <pc:sldMk cId="4277181346" sldId="1094"/>
        </pc:sldMkLst>
      </pc:sldChg>
      <pc:sldChg chg="addSp delSp modSp add mod">
        <pc:chgData name="Cesar Augusto Lopez Gallego" userId="0dfa9112-9251-4882-b472-cf2dfcee09d1" providerId="ADAL" clId="{E5799506-52DE-42E1-8524-A6BA2B35C35C}" dt="2025-08-21T01:21:55.473" v="1804" actId="1076"/>
        <pc:sldMkLst>
          <pc:docMk/>
          <pc:sldMk cId="1968559438" sldId="1095"/>
        </pc:sldMkLst>
        <pc:spChg chg="mod">
          <ac:chgData name="Cesar Augusto Lopez Gallego" userId="0dfa9112-9251-4882-b472-cf2dfcee09d1" providerId="ADAL" clId="{E5799506-52DE-42E1-8524-A6BA2B35C35C}" dt="2025-08-21T01:20:06.144" v="1788" actId="1076"/>
          <ac:spMkLst>
            <pc:docMk/>
            <pc:sldMk cId="1968559438" sldId="1095"/>
            <ac:spMk id="5" creationId="{D157BEE0-547F-4D3A-B687-7A9B209D8F64}"/>
          </ac:spMkLst>
        </pc:spChg>
        <pc:spChg chg="add mod">
          <ac:chgData name="Cesar Augusto Lopez Gallego" userId="0dfa9112-9251-4882-b472-cf2dfcee09d1" providerId="ADAL" clId="{E5799506-52DE-42E1-8524-A6BA2B35C35C}" dt="2025-08-21T01:21:55.473" v="1804" actId="1076"/>
          <ac:spMkLst>
            <pc:docMk/>
            <pc:sldMk cId="1968559438" sldId="1095"/>
            <ac:spMk id="10" creationId="{FC4F3A1C-73D0-4050-BCBE-3D800397AFF5}"/>
          </ac:spMkLst>
        </pc:spChg>
        <pc:spChg chg="del">
          <ac:chgData name="Cesar Augusto Lopez Gallego" userId="0dfa9112-9251-4882-b472-cf2dfcee09d1" providerId="ADAL" clId="{E5799506-52DE-42E1-8524-A6BA2B35C35C}" dt="2025-08-21T01:20:13.727" v="1789" actId="478"/>
          <ac:spMkLst>
            <pc:docMk/>
            <pc:sldMk cId="1968559438" sldId="1095"/>
            <ac:spMk id="14" creationId="{48A948B1-556B-4EFF-9F73-29AF8EBB729E}"/>
          </ac:spMkLst>
        </pc:spChg>
        <pc:picChg chg="add mod">
          <ac:chgData name="Cesar Augusto Lopez Gallego" userId="0dfa9112-9251-4882-b472-cf2dfcee09d1" providerId="ADAL" clId="{E5799506-52DE-42E1-8524-A6BA2B35C35C}" dt="2025-08-21T01:21:30.563" v="1796" actId="1076"/>
          <ac:picMkLst>
            <pc:docMk/>
            <pc:sldMk cId="1968559438" sldId="1095"/>
            <ac:picMk id="3" creationId="{7C981603-11C8-4CDB-B380-61E48E559D10}"/>
          </ac:picMkLst>
        </pc:picChg>
        <pc:picChg chg="del">
          <ac:chgData name="Cesar Augusto Lopez Gallego" userId="0dfa9112-9251-4882-b472-cf2dfcee09d1" providerId="ADAL" clId="{E5799506-52DE-42E1-8524-A6BA2B35C35C}" dt="2025-08-21T01:20:13.727" v="1789" actId="478"/>
          <ac:picMkLst>
            <pc:docMk/>
            <pc:sldMk cId="1968559438" sldId="1095"/>
            <ac:picMk id="12" creationId="{58196408-65D1-4DD3-A4E5-FD91AA67D32F}"/>
          </ac:picMkLst>
        </pc:picChg>
        <pc:picChg chg="del">
          <ac:chgData name="Cesar Augusto Lopez Gallego" userId="0dfa9112-9251-4882-b472-cf2dfcee09d1" providerId="ADAL" clId="{E5799506-52DE-42E1-8524-A6BA2B35C35C}" dt="2025-08-21T01:20:03.247" v="1786" actId="478"/>
          <ac:picMkLst>
            <pc:docMk/>
            <pc:sldMk cId="1968559438" sldId="1095"/>
            <ac:picMk id="16" creationId="{BF0EA9D7-A4AE-40D7-BE27-CCF0778D5C7C}"/>
          </ac:picMkLst>
        </pc:picChg>
      </pc:sldChg>
      <pc:sldChg chg="del">
        <pc:chgData name="Cesar Augusto Lopez Gallego" userId="0dfa9112-9251-4882-b472-cf2dfcee09d1" providerId="ADAL" clId="{E5799506-52DE-42E1-8524-A6BA2B35C35C}" dt="2025-08-12T13:42:31.856" v="53" actId="47"/>
        <pc:sldMkLst>
          <pc:docMk/>
          <pc:sldMk cId="2003357144" sldId="1095"/>
        </pc:sldMkLst>
      </pc:sldChg>
      <pc:sldChg chg="addSp delSp modSp new mod ord modClrScheme chgLayout">
        <pc:chgData name="Cesar Augusto Lopez Gallego" userId="0dfa9112-9251-4882-b472-cf2dfcee09d1" providerId="ADAL" clId="{E5799506-52DE-42E1-8524-A6BA2B35C35C}" dt="2025-08-21T01:25:02.582" v="1878"/>
        <pc:sldMkLst>
          <pc:docMk/>
          <pc:sldMk cId="629447945" sldId="1096"/>
        </pc:sldMkLst>
        <pc:spChg chg="del">
          <ac:chgData name="Cesar Augusto Lopez Gallego" userId="0dfa9112-9251-4882-b472-cf2dfcee09d1" providerId="ADAL" clId="{E5799506-52DE-42E1-8524-A6BA2B35C35C}" dt="2025-08-21T01:22:39.185" v="1806" actId="700"/>
          <ac:spMkLst>
            <pc:docMk/>
            <pc:sldMk cId="629447945" sldId="1096"/>
            <ac:spMk id="2" creationId="{0790ADD7-ADD5-499A-86FA-6BB48B6EE735}"/>
          </ac:spMkLst>
        </pc:spChg>
        <pc:spChg chg="del">
          <ac:chgData name="Cesar Augusto Lopez Gallego" userId="0dfa9112-9251-4882-b472-cf2dfcee09d1" providerId="ADAL" clId="{E5799506-52DE-42E1-8524-A6BA2B35C35C}" dt="2025-08-21T01:22:39.185" v="1806" actId="700"/>
          <ac:spMkLst>
            <pc:docMk/>
            <pc:sldMk cId="629447945" sldId="1096"/>
            <ac:spMk id="3" creationId="{FE104F76-E614-411F-B590-C826DBDDC870}"/>
          </ac:spMkLst>
        </pc:spChg>
        <pc:spChg chg="mod ord">
          <ac:chgData name="Cesar Augusto Lopez Gallego" userId="0dfa9112-9251-4882-b472-cf2dfcee09d1" providerId="ADAL" clId="{E5799506-52DE-42E1-8524-A6BA2B35C35C}" dt="2025-08-21T01:22:39.185" v="1806" actId="700"/>
          <ac:spMkLst>
            <pc:docMk/>
            <pc:sldMk cId="629447945" sldId="1096"/>
            <ac:spMk id="4" creationId="{3903186C-164F-4E2A-91DD-40AC494153BE}"/>
          </ac:spMkLst>
        </pc:spChg>
        <pc:spChg chg="add mod">
          <ac:chgData name="Cesar Augusto Lopez Gallego" userId="0dfa9112-9251-4882-b472-cf2dfcee09d1" providerId="ADAL" clId="{E5799506-52DE-42E1-8524-A6BA2B35C35C}" dt="2025-08-21T01:24:20.532" v="1872" actId="20577"/>
          <ac:spMkLst>
            <pc:docMk/>
            <pc:sldMk cId="629447945" sldId="1096"/>
            <ac:spMk id="5" creationId="{E02077CF-FB8E-493E-87BE-98CAF85A2C15}"/>
          </ac:spMkLst>
        </pc:spChg>
        <pc:picChg chg="add del mod">
          <ac:chgData name="Cesar Augusto Lopez Gallego" userId="0dfa9112-9251-4882-b472-cf2dfcee09d1" providerId="ADAL" clId="{E5799506-52DE-42E1-8524-A6BA2B35C35C}" dt="2025-08-21T01:24:22.853" v="1873" actId="478"/>
          <ac:picMkLst>
            <pc:docMk/>
            <pc:sldMk cId="629447945" sldId="1096"/>
            <ac:picMk id="7" creationId="{FC48E77B-28E2-4CD8-B9FB-347B4A9B3B42}"/>
          </ac:picMkLst>
        </pc:picChg>
        <pc:picChg chg="add mod">
          <ac:chgData name="Cesar Augusto Lopez Gallego" userId="0dfa9112-9251-4882-b472-cf2dfcee09d1" providerId="ADAL" clId="{E5799506-52DE-42E1-8524-A6BA2B35C35C}" dt="2025-08-21T01:24:46.631" v="1876" actId="1076"/>
          <ac:picMkLst>
            <pc:docMk/>
            <pc:sldMk cId="629447945" sldId="1096"/>
            <ac:picMk id="9" creationId="{3BE69E78-088E-4FA1-AE71-51BD5E7F9E78}"/>
          </ac:picMkLst>
        </pc:picChg>
      </pc:sldChg>
      <pc:sldChg chg="modSp add mod">
        <pc:chgData name="Cesar Augusto Lopez Gallego" userId="0dfa9112-9251-4882-b472-cf2dfcee09d1" providerId="ADAL" clId="{E5799506-52DE-42E1-8524-A6BA2B35C35C}" dt="2025-08-21T19:15:10.629" v="1910" actId="20577"/>
        <pc:sldMkLst>
          <pc:docMk/>
          <pc:sldMk cId="3942884068" sldId="1097"/>
        </pc:sldMkLst>
        <pc:spChg chg="mod">
          <ac:chgData name="Cesar Augusto Lopez Gallego" userId="0dfa9112-9251-4882-b472-cf2dfcee09d1" providerId="ADAL" clId="{E5799506-52DE-42E1-8524-A6BA2B35C35C}" dt="2025-08-21T19:15:10.629" v="1910" actId="20577"/>
          <ac:spMkLst>
            <pc:docMk/>
            <pc:sldMk cId="3942884068" sldId="1097"/>
            <ac:spMk id="5" creationId="{E02077CF-FB8E-493E-87BE-98CAF85A2C15}"/>
          </ac:spMkLst>
        </pc:spChg>
      </pc:sldChg>
      <pc:sldChg chg="addSp modSp new mod">
        <pc:chgData name="Cesar Augusto Lopez Gallego" userId="0dfa9112-9251-4882-b472-cf2dfcee09d1" providerId="ADAL" clId="{E5799506-52DE-42E1-8524-A6BA2B35C35C}" dt="2025-08-21T19:38:08.814" v="1981" actId="14100"/>
        <pc:sldMkLst>
          <pc:docMk/>
          <pc:sldMk cId="1948532264" sldId="1098"/>
        </pc:sldMkLst>
        <pc:spChg chg="add mod">
          <ac:chgData name="Cesar Augusto Lopez Gallego" userId="0dfa9112-9251-4882-b472-cf2dfcee09d1" providerId="ADAL" clId="{E5799506-52DE-42E1-8524-A6BA2B35C35C}" dt="2025-08-21T19:37:56.589" v="1978" actId="1036"/>
          <ac:spMkLst>
            <pc:docMk/>
            <pc:sldMk cId="1948532264" sldId="1098"/>
            <ac:spMk id="3" creationId="{57D4C920-99EF-4244-AEDE-5E5AB58F8F47}"/>
          </ac:spMkLst>
        </pc:spChg>
        <pc:picChg chg="add mod">
          <ac:chgData name="Cesar Augusto Lopez Gallego" userId="0dfa9112-9251-4882-b472-cf2dfcee09d1" providerId="ADAL" clId="{E5799506-52DE-42E1-8524-A6BA2B35C35C}" dt="2025-08-21T19:38:03.061" v="1980" actId="14100"/>
          <ac:picMkLst>
            <pc:docMk/>
            <pc:sldMk cId="1948532264" sldId="1098"/>
            <ac:picMk id="5" creationId="{4DCD4C6C-12F3-4BAA-8201-54BD47C0A249}"/>
          </ac:picMkLst>
        </pc:picChg>
        <pc:picChg chg="add mod">
          <ac:chgData name="Cesar Augusto Lopez Gallego" userId="0dfa9112-9251-4882-b472-cf2dfcee09d1" providerId="ADAL" clId="{E5799506-52DE-42E1-8524-A6BA2B35C35C}" dt="2025-08-21T19:38:08.814" v="1981" actId="14100"/>
          <ac:picMkLst>
            <pc:docMk/>
            <pc:sldMk cId="1948532264" sldId="1098"/>
            <ac:picMk id="7" creationId="{046890E0-5312-4A5B-8795-BEB31BC5676B}"/>
          </ac:picMkLst>
        </pc:picChg>
        <pc:picChg chg="add mod">
          <ac:chgData name="Cesar Augusto Lopez Gallego" userId="0dfa9112-9251-4882-b472-cf2dfcee09d1" providerId="ADAL" clId="{E5799506-52DE-42E1-8524-A6BA2B35C35C}" dt="2025-08-21T19:37:56.589" v="1978" actId="1036"/>
          <ac:picMkLst>
            <pc:docMk/>
            <pc:sldMk cId="1948532264" sldId="1098"/>
            <ac:picMk id="9" creationId="{8A65BBDB-84AF-46D7-9AB1-CB0D9E1FEB21}"/>
          </ac:picMkLst>
        </pc:picChg>
      </pc:sldChg>
      <pc:sldChg chg="modSp new mod">
        <pc:chgData name="Cesar Augusto Lopez Gallego" userId="0dfa9112-9251-4882-b472-cf2dfcee09d1" providerId="ADAL" clId="{E5799506-52DE-42E1-8524-A6BA2B35C35C}" dt="2025-08-21T19:36:20.424" v="1958" actId="5793"/>
        <pc:sldMkLst>
          <pc:docMk/>
          <pc:sldMk cId="2593477560" sldId="1099"/>
        </pc:sldMkLst>
        <pc:spChg chg="mod">
          <ac:chgData name="Cesar Augusto Lopez Gallego" userId="0dfa9112-9251-4882-b472-cf2dfcee09d1" providerId="ADAL" clId="{E5799506-52DE-42E1-8524-A6BA2B35C35C}" dt="2025-08-21T19:36:20.424" v="1958" actId="5793"/>
          <ac:spMkLst>
            <pc:docMk/>
            <pc:sldMk cId="2593477560" sldId="1099"/>
            <ac:spMk id="3" creationId="{0B106F5A-294B-40C7-A8B6-8C2314F02A76}"/>
          </ac:spMkLst>
        </pc:spChg>
      </pc:sldChg>
      <pc:sldChg chg="addSp delSp modSp new del mod">
        <pc:chgData name="Cesar Augusto Lopez Gallego" userId="0dfa9112-9251-4882-b472-cf2dfcee09d1" providerId="ADAL" clId="{E5799506-52DE-42E1-8524-A6BA2B35C35C}" dt="2025-08-21T19:44:22.221" v="2033" actId="47"/>
        <pc:sldMkLst>
          <pc:docMk/>
          <pc:sldMk cId="3766298070" sldId="1100"/>
        </pc:sldMkLst>
        <pc:spChg chg="add del mod">
          <ac:chgData name="Cesar Augusto Lopez Gallego" userId="0dfa9112-9251-4882-b472-cf2dfcee09d1" providerId="ADAL" clId="{E5799506-52DE-42E1-8524-A6BA2B35C35C}" dt="2025-08-21T19:42:12.600" v="2032" actId="478"/>
          <ac:spMkLst>
            <pc:docMk/>
            <pc:sldMk cId="3766298070" sldId="1100"/>
            <ac:spMk id="2" creationId="{0FE98CBC-C6BA-4858-B9B2-35619E747A5E}"/>
          </ac:spMkLst>
        </pc:spChg>
      </pc:sldChg>
      <pc:sldChg chg="addSp delSp modSp new mod">
        <pc:chgData name="Cesar Augusto Lopez Gallego" userId="0dfa9112-9251-4882-b472-cf2dfcee09d1" providerId="ADAL" clId="{E5799506-52DE-42E1-8524-A6BA2B35C35C}" dt="2025-08-23T14:46:11.372" v="2651" actId="14100"/>
        <pc:sldMkLst>
          <pc:docMk/>
          <pc:sldMk cId="3963190476" sldId="1100"/>
        </pc:sldMkLst>
        <pc:spChg chg="del">
          <ac:chgData name="Cesar Augusto Lopez Gallego" userId="0dfa9112-9251-4882-b472-cf2dfcee09d1" providerId="ADAL" clId="{E5799506-52DE-42E1-8524-A6BA2B35C35C}" dt="2025-08-21T19:45:41.741" v="2035" actId="478"/>
          <ac:spMkLst>
            <pc:docMk/>
            <pc:sldMk cId="3963190476" sldId="1100"/>
            <ac:spMk id="2" creationId="{00964533-CF29-4CA3-B11A-BB47FFB9F3E0}"/>
          </ac:spMkLst>
        </pc:spChg>
        <pc:spChg chg="add mod">
          <ac:chgData name="Cesar Augusto Lopez Gallego" userId="0dfa9112-9251-4882-b472-cf2dfcee09d1" providerId="ADAL" clId="{E5799506-52DE-42E1-8524-A6BA2B35C35C}" dt="2025-08-23T13:20:16.632" v="2216" actId="1582"/>
          <ac:spMkLst>
            <pc:docMk/>
            <pc:sldMk cId="3963190476" sldId="1100"/>
            <ac:spMk id="2" creationId="{F9148765-133E-4869-9450-8590BB409287}"/>
          </ac:spMkLst>
        </pc:spChg>
        <pc:spChg chg="del">
          <ac:chgData name="Cesar Augusto Lopez Gallego" userId="0dfa9112-9251-4882-b472-cf2dfcee09d1" providerId="ADAL" clId="{E5799506-52DE-42E1-8524-A6BA2B35C35C}" dt="2025-08-21T19:45:41.741" v="2035" actId="478"/>
          <ac:spMkLst>
            <pc:docMk/>
            <pc:sldMk cId="3963190476" sldId="1100"/>
            <ac:spMk id="3" creationId="{E849219F-F92D-4587-B93F-8E3F9DA922EB}"/>
          </ac:spMkLst>
        </pc:spChg>
        <pc:spChg chg="add mod">
          <ac:chgData name="Cesar Augusto Lopez Gallego" userId="0dfa9112-9251-4882-b472-cf2dfcee09d1" providerId="ADAL" clId="{E5799506-52DE-42E1-8524-A6BA2B35C35C}" dt="2025-08-23T14:43:00.817" v="2617" actId="14100"/>
          <ac:spMkLst>
            <pc:docMk/>
            <pc:sldMk cId="3963190476" sldId="1100"/>
            <ac:spMk id="5" creationId="{F73D41D8-7907-446D-A313-200123D8D919}"/>
          </ac:spMkLst>
        </pc:spChg>
        <pc:spChg chg="add mod">
          <ac:chgData name="Cesar Augusto Lopez Gallego" userId="0dfa9112-9251-4882-b472-cf2dfcee09d1" providerId="ADAL" clId="{E5799506-52DE-42E1-8524-A6BA2B35C35C}" dt="2025-08-23T14:45:26.349" v="2647" actId="20577"/>
          <ac:spMkLst>
            <pc:docMk/>
            <pc:sldMk cId="3963190476" sldId="1100"/>
            <ac:spMk id="8" creationId="{2637C4CE-859F-4C6B-A8B2-7B922B08BD93}"/>
          </ac:spMkLst>
        </pc:spChg>
        <pc:spChg chg="add del mod">
          <ac:chgData name="Cesar Augusto Lopez Gallego" userId="0dfa9112-9251-4882-b472-cf2dfcee09d1" providerId="ADAL" clId="{E5799506-52DE-42E1-8524-A6BA2B35C35C}" dt="2025-08-23T14:43:32.356" v="2627" actId="478"/>
          <ac:spMkLst>
            <pc:docMk/>
            <pc:sldMk cId="3963190476" sldId="1100"/>
            <ac:spMk id="10" creationId="{1FA3C874-16D6-4CFF-A678-8429F8FC9DF2}"/>
          </ac:spMkLst>
        </pc:spChg>
        <pc:spChg chg="add del mod">
          <ac:chgData name="Cesar Augusto Lopez Gallego" userId="0dfa9112-9251-4882-b472-cf2dfcee09d1" providerId="ADAL" clId="{E5799506-52DE-42E1-8524-A6BA2B35C35C}" dt="2025-08-21T20:12:52.369" v="2200" actId="478"/>
          <ac:spMkLst>
            <pc:docMk/>
            <pc:sldMk cId="3963190476" sldId="1100"/>
            <ac:spMk id="10" creationId="{325AEDAF-74D1-4083-B367-95BF2DB37DA7}"/>
          </ac:spMkLst>
        </pc:spChg>
        <pc:grpChg chg="add mod">
          <ac:chgData name="Cesar Augusto Lopez Gallego" userId="0dfa9112-9251-4882-b472-cf2dfcee09d1" providerId="ADAL" clId="{E5799506-52DE-42E1-8524-A6BA2B35C35C}" dt="2025-08-23T14:46:11.372" v="2651" actId="14100"/>
          <ac:grpSpMkLst>
            <pc:docMk/>
            <pc:sldMk cId="3963190476" sldId="1100"/>
            <ac:grpSpMk id="14" creationId="{0B83E6F9-6E96-4CB1-9DE1-70FBC56444CD}"/>
          </ac:grpSpMkLst>
        </pc:grpChg>
        <pc:picChg chg="add mod">
          <ac:chgData name="Cesar Augusto Lopez Gallego" userId="0dfa9112-9251-4882-b472-cf2dfcee09d1" providerId="ADAL" clId="{E5799506-52DE-42E1-8524-A6BA2B35C35C}" dt="2025-08-23T14:46:06.200" v="2650" actId="164"/>
          <ac:picMkLst>
            <pc:docMk/>
            <pc:sldMk cId="3963190476" sldId="1100"/>
            <ac:picMk id="6" creationId="{AFF707BC-361A-4238-850C-94B4EB014342}"/>
          </ac:picMkLst>
        </pc:picChg>
        <pc:picChg chg="add del mod">
          <ac:chgData name="Cesar Augusto Lopez Gallego" userId="0dfa9112-9251-4882-b472-cf2dfcee09d1" providerId="ADAL" clId="{E5799506-52DE-42E1-8524-A6BA2B35C35C}" dt="2025-08-23T14:43:32.356" v="2627" actId="478"/>
          <ac:picMkLst>
            <pc:docMk/>
            <pc:sldMk cId="3963190476" sldId="1100"/>
            <ac:picMk id="7" creationId="{F78CAFC5-80E3-443C-9E1D-10DCD046C521}"/>
          </ac:picMkLst>
        </pc:picChg>
        <pc:picChg chg="add del mod">
          <ac:chgData name="Cesar Augusto Lopez Gallego" userId="0dfa9112-9251-4882-b472-cf2dfcee09d1" providerId="ADAL" clId="{E5799506-52DE-42E1-8524-A6BA2B35C35C}" dt="2025-08-23T14:43:32.356" v="2627" actId="478"/>
          <ac:picMkLst>
            <pc:docMk/>
            <pc:sldMk cId="3963190476" sldId="1100"/>
            <ac:picMk id="9" creationId="{A1E618E3-4407-4E41-B2F4-C22D8D8F26E1}"/>
          </ac:picMkLst>
        </pc:picChg>
        <pc:picChg chg="add mod">
          <ac:chgData name="Cesar Augusto Lopez Gallego" userId="0dfa9112-9251-4882-b472-cf2dfcee09d1" providerId="ADAL" clId="{E5799506-52DE-42E1-8524-A6BA2B35C35C}" dt="2025-08-23T13:18:49.814" v="2208" actId="14100"/>
          <ac:picMkLst>
            <pc:docMk/>
            <pc:sldMk cId="3963190476" sldId="1100"/>
            <ac:picMk id="12" creationId="{97CA2853-FBC4-4406-95D1-00DF6C25AC1F}"/>
          </ac:picMkLst>
        </pc:picChg>
        <pc:picChg chg="add mod">
          <ac:chgData name="Cesar Augusto Lopez Gallego" userId="0dfa9112-9251-4882-b472-cf2dfcee09d1" providerId="ADAL" clId="{E5799506-52DE-42E1-8524-A6BA2B35C35C}" dt="2025-08-23T14:46:06.200" v="2650" actId="164"/>
          <ac:picMkLst>
            <pc:docMk/>
            <pc:sldMk cId="3963190476" sldId="1100"/>
            <ac:picMk id="13" creationId="{A8ED929A-448C-4AE6-8DDE-92CE422BD55E}"/>
          </ac:picMkLst>
        </pc:picChg>
      </pc:sldChg>
      <pc:sldChg chg="addSp delSp modSp new mod">
        <pc:chgData name="Cesar Augusto Lopez Gallego" userId="0dfa9112-9251-4882-b472-cf2dfcee09d1" providerId="ADAL" clId="{E5799506-52DE-42E1-8524-A6BA2B35C35C}" dt="2025-08-23T13:56:57.009" v="2466" actId="20577"/>
        <pc:sldMkLst>
          <pc:docMk/>
          <pc:sldMk cId="2566780591" sldId="1101"/>
        </pc:sldMkLst>
        <pc:spChg chg="del">
          <ac:chgData name="Cesar Augusto Lopez Gallego" userId="0dfa9112-9251-4882-b472-cf2dfcee09d1" providerId="ADAL" clId="{E5799506-52DE-42E1-8524-A6BA2B35C35C}" dt="2025-08-21T20:02:07.196" v="2118" actId="478"/>
          <ac:spMkLst>
            <pc:docMk/>
            <pc:sldMk cId="2566780591" sldId="1101"/>
            <ac:spMk id="2" creationId="{810D8FF2-3104-41B3-B5A4-2891E7EF7D5D}"/>
          </ac:spMkLst>
        </pc:spChg>
        <pc:spChg chg="del">
          <ac:chgData name="Cesar Augusto Lopez Gallego" userId="0dfa9112-9251-4882-b472-cf2dfcee09d1" providerId="ADAL" clId="{E5799506-52DE-42E1-8524-A6BA2B35C35C}" dt="2025-08-21T20:02:07.196" v="2118" actId="478"/>
          <ac:spMkLst>
            <pc:docMk/>
            <pc:sldMk cId="2566780591" sldId="1101"/>
            <ac:spMk id="3" creationId="{3D934DE7-BE5D-4ABD-8655-8A86F0FE6BD6}"/>
          </ac:spMkLst>
        </pc:spChg>
        <pc:spChg chg="add mod">
          <ac:chgData name="Cesar Augusto Lopez Gallego" userId="0dfa9112-9251-4882-b472-cf2dfcee09d1" providerId="ADAL" clId="{E5799506-52DE-42E1-8524-A6BA2B35C35C}" dt="2025-08-23T13:56:57.009" v="2466" actId="20577"/>
          <ac:spMkLst>
            <pc:docMk/>
            <pc:sldMk cId="2566780591" sldId="1101"/>
            <ac:spMk id="5" creationId="{91FF379F-4F23-4FDF-98BB-B6C60A469CFC}"/>
          </ac:spMkLst>
        </pc:spChg>
        <pc:picChg chg="add mod">
          <ac:chgData name="Cesar Augusto Lopez Gallego" userId="0dfa9112-9251-4882-b472-cf2dfcee09d1" providerId="ADAL" clId="{E5799506-52DE-42E1-8524-A6BA2B35C35C}" dt="2025-08-23T13:55:03.440" v="2443" actId="1076"/>
          <ac:picMkLst>
            <pc:docMk/>
            <pc:sldMk cId="2566780591" sldId="1101"/>
            <ac:picMk id="3" creationId="{A8E84B85-4B9C-4E18-B1C7-AA1684B60E95}"/>
          </ac:picMkLst>
        </pc:picChg>
      </pc:sldChg>
      <pc:sldChg chg="addSp delSp modSp new mod">
        <pc:chgData name="Cesar Augusto Lopez Gallego" userId="0dfa9112-9251-4882-b472-cf2dfcee09d1" providerId="ADAL" clId="{E5799506-52DE-42E1-8524-A6BA2B35C35C}" dt="2025-08-23T13:53:58.844" v="2433" actId="1076"/>
        <pc:sldMkLst>
          <pc:docMk/>
          <pc:sldMk cId="2991490914" sldId="1102"/>
        </pc:sldMkLst>
        <pc:spChg chg="del">
          <ac:chgData name="Cesar Augusto Lopez Gallego" userId="0dfa9112-9251-4882-b472-cf2dfcee09d1" providerId="ADAL" clId="{E5799506-52DE-42E1-8524-A6BA2B35C35C}" dt="2025-08-23T13:46:27.826" v="2239" actId="478"/>
          <ac:spMkLst>
            <pc:docMk/>
            <pc:sldMk cId="2991490914" sldId="1102"/>
            <ac:spMk id="2" creationId="{D432F816-4043-43EE-A0DE-396061833F82}"/>
          </ac:spMkLst>
        </pc:spChg>
        <pc:spChg chg="del">
          <ac:chgData name="Cesar Augusto Lopez Gallego" userId="0dfa9112-9251-4882-b472-cf2dfcee09d1" providerId="ADAL" clId="{E5799506-52DE-42E1-8524-A6BA2B35C35C}" dt="2025-08-23T13:46:27.826" v="2239" actId="478"/>
          <ac:spMkLst>
            <pc:docMk/>
            <pc:sldMk cId="2991490914" sldId="1102"/>
            <ac:spMk id="3" creationId="{B6BA31AC-1459-47F9-A626-95B8F9A6668C}"/>
          </ac:spMkLst>
        </pc:spChg>
        <pc:spChg chg="add mod">
          <ac:chgData name="Cesar Augusto Lopez Gallego" userId="0dfa9112-9251-4882-b472-cf2dfcee09d1" providerId="ADAL" clId="{E5799506-52DE-42E1-8524-A6BA2B35C35C}" dt="2025-08-23T13:52:45.237" v="2394" actId="20577"/>
          <ac:spMkLst>
            <pc:docMk/>
            <pc:sldMk cId="2991490914" sldId="1102"/>
            <ac:spMk id="5" creationId="{D5F75D55-7C73-4E31-B9F7-6E307BA8E9C4}"/>
          </ac:spMkLst>
        </pc:spChg>
        <pc:spChg chg="add mod">
          <ac:chgData name="Cesar Augusto Lopez Gallego" userId="0dfa9112-9251-4882-b472-cf2dfcee09d1" providerId="ADAL" clId="{E5799506-52DE-42E1-8524-A6BA2B35C35C}" dt="2025-08-23T13:52:51.324" v="2397" actId="1076"/>
          <ac:spMkLst>
            <pc:docMk/>
            <pc:sldMk cId="2991490914" sldId="1102"/>
            <ac:spMk id="7" creationId="{69376DE1-AEA8-4B31-8AEE-1196FE64FD97}"/>
          </ac:spMkLst>
        </pc:spChg>
        <pc:spChg chg="add mod">
          <ac:chgData name="Cesar Augusto Lopez Gallego" userId="0dfa9112-9251-4882-b472-cf2dfcee09d1" providerId="ADAL" clId="{E5799506-52DE-42E1-8524-A6BA2B35C35C}" dt="2025-08-23T13:53:58.844" v="2433" actId="1076"/>
          <ac:spMkLst>
            <pc:docMk/>
            <pc:sldMk cId="2991490914" sldId="1102"/>
            <ac:spMk id="9" creationId="{45724CBC-24C9-4415-81DD-50F5C8702AD7}"/>
          </ac:spMkLst>
        </pc:spChg>
        <pc:picChg chg="add mod">
          <ac:chgData name="Cesar Augusto Lopez Gallego" userId="0dfa9112-9251-4882-b472-cf2dfcee09d1" providerId="ADAL" clId="{E5799506-52DE-42E1-8524-A6BA2B35C35C}" dt="2025-08-23T13:52:49.019" v="2396" actId="1076"/>
          <ac:picMkLst>
            <pc:docMk/>
            <pc:sldMk cId="2991490914" sldId="1102"/>
            <ac:picMk id="11" creationId="{DFF08FD6-ECD6-46CB-8C62-17C11DFC66A3}"/>
          </ac:picMkLst>
        </pc:picChg>
      </pc:sldChg>
      <pc:sldChg chg="addSp delSp modSp add mod">
        <pc:chgData name="Cesar Augusto Lopez Gallego" userId="0dfa9112-9251-4882-b472-cf2dfcee09d1" providerId="ADAL" clId="{E5799506-52DE-42E1-8524-A6BA2B35C35C}" dt="2025-08-23T13:57:02.258" v="2468" actId="6549"/>
        <pc:sldMkLst>
          <pc:docMk/>
          <pc:sldMk cId="2931546879" sldId="1103"/>
        </pc:sldMkLst>
        <pc:spChg chg="mod">
          <ac:chgData name="Cesar Augusto Lopez Gallego" userId="0dfa9112-9251-4882-b472-cf2dfcee09d1" providerId="ADAL" clId="{E5799506-52DE-42E1-8524-A6BA2B35C35C}" dt="2025-08-23T13:57:02.258" v="2468" actId="6549"/>
          <ac:spMkLst>
            <pc:docMk/>
            <pc:sldMk cId="2931546879" sldId="1103"/>
            <ac:spMk id="5" creationId="{91FF379F-4F23-4FDF-98BB-B6C60A469CFC}"/>
          </ac:spMkLst>
        </pc:spChg>
        <pc:picChg chg="del">
          <ac:chgData name="Cesar Augusto Lopez Gallego" userId="0dfa9112-9251-4882-b472-cf2dfcee09d1" providerId="ADAL" clId="{E5799506-52DE-42E1-8524-A6BA2B35C35C}" dt="2025-08-23T13:55:27.305" v="2457" actId="478"/>
          <ac:picMkLst>
            <pc:docMk/>
            <pc:sldMk cId="2931546879" sldId="1103"/>
            <ac:picMk id="3" creationId="{A8E84B85-4B9C-4E18-B1C7-AA1684B60E95}"/>
          </ac:picMkLst>
        </pc:picChg>
        <pc:picChg chg="add mod">
          <ac:chgData name="Cesar Augusto Lopez Gallego" userId="0dfa9112-9251-4882-b472-cf2dfcee09d1" providerId="ADAL" clId="{E5799506-52DE-42E1-8524-A6BA2B35C35C}" dt="2025-08-23T13:56:48.406" v="2464" actId="1076"/>
          <ac:picMkLst>
            <pc:docMk/>
            <pc:sldMk cId="2931546879" sldId="1103"/>
            <ac:picMk id="6" creationId="{F6A49AE5-41DD-45AB-B95E-0C76DA495383}"/>
          </ac:picMkLst>
        </pc:picChg>
      </pc:sldChg>
      <pc:sldChg chg="new del">
        <pc:chgData name="Cesar Augusto Lopez Gallego" userId="0dfa9112-9251-4882-b472-cf2dfcee09d1" providerId="ADAL" clId="{E5799506-52DE-42E1-8524-A6BA2B35C35C}" dt="2025-08-23T13:55:18.032" v="2445" actId="47"/>
        <pc:sldMkLst>
          <pc:docMk/>
          <pc:sldMk cId="3789357759" sldId="1103"/>
        </pc:sldMkLst>
      </pc:sldChg>
      <pc:sldChg chg="addSp delSp modSp new mod ord modClrScheme chgLayout">
        <pc:chgData name="Cesar Augusto Lopez Gallego" userId="0dfa9112-9251-4882-b472-cf2dfcee09d1" providerId="ADAL" clId="{E5799506-52DE-42E1-8524-A6BA2B35C35C}" dt="2025-08-23T14:54:13.946" v="2714" actId="20577"/>
        <pc:sldMkLst>
          <pc:docMk/>
          <pc:sldMk cId="3309662985" sldId="1104"/>
        </pc:sldMkLst>
        <pc:spChg chg="del">
          <ac:chgData name="Cesar Augusto Lopez Gallego" userId="0dfa9112-9251-4882-b472-cf2dfcee09d1" providerId="ADAL" clId="{E5799506-52DE-42E1-8524-A6BA2B35C35C}" dt="2025-08-23T13:58:25.852" v="2470" actId="700"/>
          <ac:spMkLst>
            <pc:docMk/>
            <pc:sldMk cId="3309662985" sldId="1104"/>
            <ac:spMk id="2" creationId="{0093EEAC-8E0A-4AAB-A100-043DF0414236}"/>
          </ac:spMkLst>
        </pc:spChg>
        <pc:spChg chg="del">
          <ac:chgData name="Cesar Augusto Lopez Gallego" userId="0dfa9112-9251-4882-b472-cf2dfcee09d1" providerId="ADAL" clId="{E5799506-52DE-42E1-8524-A6BA2B35C35C}" dt="2025-08-23T13:58:25.852" v="2470" actId="700"/>
          <ac:spMkLst>
            <pc:docMk/>
            <pc:sldMk cId="3309662985" sldId="1104"/>
            <ac:spMk id="3" creationId="{120C6216-B963-4EEE-B37C-BD8B649CD96B}"/>
          </ac:spMkLst>
        </pc:spChg>
        <pc:spChg chg="mod ord">
          <ac:chgData name="Cesar Augusto Lopez Gallego" userId="0dfa9112-9251-4882-b472-cf2dfcee09d1" providerId="ADAL" clId="{E5799506-52DE-42E1-8524-A6BA2B35C35C}" dt="2025-08-23T13:58:25.852" v="2470" actId="700"/>
          <ac:spMkLst>
            <pc:docMk/>
            <pc:sldMk cId="3309662985" sldId="1104"/>
            <ac:spMk id="4" creationId="{63F5E6E4-B8CB-4F89-9FAD-4BDBC9B61814}"/>
          </ac:spMkLst>
        </pc:spChg>
        <pc:spChg chg="add mod">
          <ac:chgData name="Cesar Augusto Lopez Gallego" userId="0dfa9112-9251-4882-b472-cf2dfcee09d1" providerId="ADAL" clId="{E5799506-52DE-42E1-8524-A6BA2B35C35C}" dt="2025-08-23T14:54:13.946" v="2714" actId="20577"/>
          <ac:spMkLst>
            <pc:docMk/>
            <pc:sldMk cId="3309662985" sldId="1104"/>
            <ac:spMk id="9" creationId="{370A3335-2D16-4E86-8D20-0766459EB252}"/>
          </ac:spMkLst>
        </pc:spChg>
        <pc:picChg chg="add del">
          <ac:chgData name="Cesar Augusto Lopez Gallego" userId="0dfa9112-9251-4882-b472-cf2dfcee09d1" providerId="ADAL" clId="{E5799506-52DE-42E1-8524-A6BA2B35C35C}" dt="2025-08-23T13:58:29.576" v="2472" actId="22"/>
          <ac:picMkLst>
            <pc:docMk/>
            <pc:sldMk cId="3309662985" sldId="1104"/>
            <ac:picMk id="6" creationId="{D98AB7D3-1EC9-4BBB-BC2E-9A53B6755D4E}"/>
          </ac:picMkLst>
        </pc:picChg>
        <pc:picChg chg="add mod">
          <ac:chgData name="Cesar Augusto Lopez Gallego" userId="0dfa9112-9251-4882-b472-cf2dfcee09d1" providerId="ADAL" clId="{E5799506-52DE-42E1-8524-A6BA2B35C35C}" dt="2025-08-23T13:59:07.207" v="2503" actId="1076"/>
          <ac:picMkLst>
            <pc:docMk/>
            <pc:sldMk cId="3309662985" sldId="1104"/>
            <ac:picMk id="8" creationId="{66592B78-7550-464C-B5DF-6794EDC9F5C7}"/>
          </ac:picMkLst>
        </pc:picChg>
      </pc:sldChg>
      <pc:sldChg chg="addSp delSp modSp new del mod modClrScheme chgLayout">
        <pc:chgData name="Cesar Augusto Lopez Gallego" userId="0dfa9112-9251-4882-b472-cf2dfcee09d1" providerId="ADAL" clId="{E5799506-52DE-42E1-8524-A6BA2B35C35C}" dt="2025-08-23T14:17:30.156" v="2572" actId="47"/>
        <pc:sldMkLst>
          <pc:docMk/>
          <pc:sldMk cId="1839663909" sldId="1105"/>
        </pc:sldMkLst>
        <pc:spChg chg="del">
          <ac:chgData name="Cesar Augusto Lopez Gallego" userId="0dfa9112-9251-4882-b472-cf2dfcee09d1" providerId="ADAL" clId="{E5799506-52DE-42E1-8524-A6BA2B35C35C}" dt="2025-08-23T14:01:22.936" v="2505" actId="700"/>
          <ac:spMkLst>
            <pc:docMk/>
            <pc:sldMk cId="1839663909" sldId="1105"/>
            <ac:spMk id="2" creationId="{E5A15B4C-881F-4EEC-9497-D086C74689E8}"/>
          </ac:spMkLst>
        </pc:spChg>
        <pc:spChg chg="del">
          <ac:chgData name="Cesar Augusto Lopez Gallego" userId="0dfa9112-9251-4882-b472-cf2dfcee09d1" providerId="ADAL" clId="{E5799506-52DE-42E1-8524-A6BA2B35C35C}" dt="2025-08-23T14:01:22.936" v="2505" actId="700"/>
          <ac:spMkLst>
            <pc:docMk/>
            <pc:sldMk cId="1839663909" sldId="1105"/>
            <ac:spMk id="3" creationId="{BE8F80CE-EC63-45D1-997C-FF3F2269B9B3}"/>
          </ac:spMkLst>
        </pc:spChg>
        <pc:spChg chg="mod ord">
          <ac:chgData name="Cesar Augusto Lopez Gallego" userId="0dfa9112-9251-4882-b472-cf2dfcee09d1" providerId="ADAL" clId="{E5799506-52DE-42E1-8524-A6BA2B35C35C}" dt="2025-08-23T14:01:22.936" v="2505" actId="700"/>
          <ac:spMkLst>
            <pc:docMk/>
            <pc:sldMk cId="1839663909" sldId="1105"/>
            <ac:spMk id="4" creationId="{4B8FEB03-C827-4422-B7B7-EE0257440DA8}"/>
          </ac:spMkLst>
        </pc:spChg>
        <pc:picChg chg="add mod">
          <ac:chgData name="Cesar Augusto Lopez Gallego" userId="0dfa9112-9251-4882-b472-cf2dfcee09d1" providerId="ADAL" clId="{E5799506-52DE-42E1-8524-A6BA2B35C35C}" dt="2025-08-23T14:03:37.197" v="2519" actId="1076"/>
          <ac:picMkLst>
            <pc:docMk/>
            <pc:sldMk cId="1839663909" sldId="1105"/>
            <ac:picMk id="6" creationId="{64FAEB42-B687-4C12-86C7-8CFC2707AC47}"/>
          </ac:picMkLst>
        </pc:picChg>
        <pc:picChg chg="add mod">
          <ac:chgData name="Cesar Augusto Lopez Gallego" userId="0dfa9112-9251-4882-b472-cf2dfcee09d1" providerId="ADAL" clId="{E5799506-52DE-42E1-8524-A6BA2B35C35C}" dt="2025-08-23T14:02:31.689" v="2516" actId="1076"/>
          <ac:picMkLst>
            <pc:docMk/>
            <pc:sldMk cId="1839663909" sldId="1105"/>
            <ac:picMk id="8" creationId="{57B80101-7818-4AE7-98CD-8F5987B11F48}"/>
          </ac:picMkLst>
        </pc:picChg>
      </pc:sldChg>
      <pc:sldChg chg="addSp modSp new mod">
        <pc:chgData name="Cesar Augusto Lopez Gallego" userId="0dfa9112-9251-4882-b472-cf2dfcee09d1" providerId="ADAL" clId="{E5799506-52DE-42E1-8524-A6BA2B35C35C}" dt="2025-08-23T14:14:34.963" v="2570" actId="1076"/>
        <pc:sldMkLst>
          <pc:docMk/>
          <pc:sldMk cId="542047305" sldId="1106"/>
        </pc:sldMkLst>
        <pc:spChg chg="add mod">
          <ac:chgData name="Cesar Augusto Lopez Gallego" userId="0dfa9112-9251-4882-b472-cf2dfcee09d1" providerId="ADAL" clId="{E5799506-52DE-42E1-8524-A6BA2B35C35C}" dt="2025-08-23T14:12:07.155" v="2538" actId="1076"/>
          <ac:spMkLst>
            <pc:docMk/>
            <pc:sldMk cId="542047305" sldId="1106"/>
            <ac:spMk id="3" creationId="{126F2979-8E20-448A-82C4-BAA3AEC7687A}"/>
          </ac:spMkLst>
        </pc:spChg>
        <pc:spChg chg="add mod">
          <ac:chgData name="Cesar Augusto Lopez Gallego" userId="0dfa9112-9251-4882-b472-cf2dfcee09d1" providerId="ADAL" clId="{E5799506-52DE-42E1-8524-A6BA2B35C35C}" dt="2025-08-23T14:14:34.963" v="2570" actId="1076"/>
          <ac:spMkLst>
            <pc:docMk/>
            <pc:sldMk cId="542047305" sldId="1106"/>
            <ac:spMk id="6" creationId="{0CE54A65-B2FD-408C-B642-698E4BB672BF}"/>
          </ac:spMkLst>
        </pc:spChg>
        <pc:picChg chg="add mod">
          <ac:chgData name="Cesar Augusto Lopez Gallego" userId="0dfa9112-9251-4882-b472-cf2dfcee09d1" providerId="ADAL" clId="{E5799506-52DE-42E1-8524-A6BA2B35C35C}" dt="2025-08-23T14:12:00.667" v="2537" actId="14100"/>
          <ac:picMkLst>
            <pc:docMk/>
            <pc:sldMk cId="542047305" sldId="1106"/>
            <ac:picMk id="5" creationId="{F26F6CB9-861D-452F-BA1C-9B7648B06C2F}"/>
          </ac:picMkLst>
        </pc:picChg>
        <pc:picChg chg="add mod">
          <ac:chgData name="Cesar Augusto Lopez Gallego" userId="0dfa9112-9251-4882-b472-cf2dfcee09d1" providerId="ADAL" clId="{E5799506-52DE-42E1-8524-A6BA2B35C35C}" dt="2025-08-23T14:13:18.173" v="2540" actId="1076"/>
          <ac:picMkLst>
            <pc:docMk/>
            <pc:sldMk cId="542047305" sldId="1106"/>
            <ac:picMk id="1026" creationId="{741973AA-737F-41AB-B624-065C7F2E5DAE}"/>
          </ac:picMkLst>
        </pc:picChg>
      </pc:sldChg>
      <pc:sldChg chg="addSp modSp new mod">
        <pc:chgData name="Cesar Augusto Lopez Gallego" userId="0dfa9112-9251-4882-b472-cf2dfcee09d1" providerId="ADAL" clId="{E5799506-52DE-42E1-8524-A6BA2B35C35C}" dt="2025-08-23T14:28:53.816" v="2614" actId="20577"/>
        <pc:sldMkLst>
          <pc:docMk/>
          <pc:sldMk cId="746504744" sldId="1107"/>
        </pc:sldMkLst>
        <pc:spChg chg="add mod">
          <ac:chgData name="Cesar Augusto Lopez Gallego" userId="0dfa9112-9251-4882-b472-cf2dfcee09d1" providerId="ADAL" clId="{E5799506-52DE-42E1-8524-A6BA2B35C35C}" dt="2025-08-23T14:28:53.816" v="2614" actId="20577"/>
          <ac:spMkLst>
            <pc:docMk/>
            <pc:sldMk cId="746504744" sldId="1107"/>
            <ac:spMk id="6" creationId="{F5E9B5F4-8477-4EB3-AF53-FAB38B08E753}"/>
          </ac:spMkLst>
        </pc:spChg>
        <pc:picChg chg="add mod">
          <ac:chgData name="Cesar Augusto Lopez Gallego" userId="0dfa9112-9251-4882-b472-cf2dfcee09d1" providerId="ADAL" clId="{E5799506-52DE-42E1-8524-A6BA2B35C35C}" dt="2025-08-23T14:28:36.796" v="2603" actId="14100"/>
          <ac:picMkLst>
            <pc:docMk/>
            <pc:sldMk cId="746504744" sldId="1107"/>
            <ac:picMk id="3" creationId="{1273868E-D55C-4952-9D4D-FCFA06816E98}"/>
          </ac:picMkLst>
        </pc:picChg>
        <pc:picChg chg="add mod">
          <ac:chgData name="Cesar Augusto Lopez Gallego" userId="0dfa9112-9251-4882-b472-cf2dfcee09d1" providerId="ADAL" clId="{E5799506-52DE-42E1-8524-A6BA2B35C35C}" dt="2025-08-23T14:19:01.996" v="2582" actId="1076"/>
          <ac:picMkLst>
            <pc:docMk/>
            <pc:sldMk cId="746504744" sldId="1107"/>
            <ac:picMk id="5" creationId="{402348DF-E54A-4328-8A7E-125A8DA698CA}"/>
          </ac:picMkLst>
        </pc:picChg>
      </pc:sldChg>
      <pc:sldChg chg="addSp modSp new mod">
        <pc:chgData name="Cesar Augusto Lopez Gallego" userId="0dfa9112-9251-4882-b472-cf2dfcee09d1" providerId="ADAL" clId="{E5799506-52DE-42E1-8524-A6BA2B35C35C}" dt="2025-08-23T14:29:03.438" v="2616" actId="1076"/>
        <pc:sldMkLst>
          <pc:docMk/>
          <pc:sldMk cId="3014772508" sldId="1108"/>
        </pc:sldMkLst>
        <pc:spChg chg="add mod">
          <ac:chgData name="Cesar Augusto Lopez Gallego" userId="0dfa9112-9251-4882-b472-cf2dfcee09d1" providerId="ADAL" clId="{E5799506-52DE-42E1-8524-A6BA2B35C35C}" dt="2025-08-23T14:21:14.201" v="2602" actId="20577"/>
          <ac:spMkLst>
            <pc:docMk/>
            <pc:sldMk cId="3014772508" sldId="1108"/>
            <ac:spMk id="5" creationId="{B633C06E-65A9-4841-AD9F-FE43D33F9F50}"/>
          </ac:spMkLst>
        </pc:spChg>
        <pc:picChg chg="add mod">
          <ac:chgData name="Cesar Augusto Lopez Gallego" userId="0dfa9112-9251-4882-b472-cf2dfcee09d1" providerId="ADAL" clId="{E5799506-52DE-42E1-8524-A6BA2B35C35C}" dt="2025-08-23T14:29:03.438" v="2616" actId="1076"/>
          <ac:picMkLst>
            <pc:docMk/>
            <pc:sldMk cId="3014772508" sldId="1108"/>
            <ac:picMk id="3" creationId="{681EE916-ED83-4B88-A315-9938C63193F0}"/>
          </ac:picMkLst>
        </pc:picChg>
      </pc:sldChg>
      <pc:sldChg chg="delSp modSp add del mod">
        <pc:chgData name="Cesar Augusto Lopez Gallego" userId="0dfa9112-9251-4882-b472-cf2dfcee09d1" providerId="ADAL" clId="{E5799506-52DE-42E1-8524-A6BA2B35C35C}" dt="2025-08-23T14:44:55.138" v="2635" actId="1076"/>
        <pc:sldMkLst>
          <pc:docMk/>
          <pc:sldMk cId="4259713369" sldId="1109"/>
        </pc:sldMkLst>
        <pc:spChg chg="del">
          <ac:chgData name="Cesar Augusto Lopez Gallego" userId="0dfa9112-9251-4882-b472-cf2dfcee09d1" providerId="ADAL" clId="{E5799506-52DE-42E1-8524-A6BA2B35C35C}" dt="2025-08-23T14:44:47.480" v="2633" actId="478"/>
          <ac:spMkLst>
            <pc:docMk/>
            <pc:sldMk cId="4259713369" sldId="1109"/>
            <ac:spMk id="2" creationId="{F9148765-133E-4869-9450-8590BB409287}"/>
          </ac:spMkLst>
        </pc:spChg>
        <pc:spChg chg="mod">
          <ac:chgData name="Cesar Augusto Lopez Gallego" userId="0dfa9112-9251-4882-b472-cf2dfcee09d1" providerId="ADAL" clId="{E5799506-52DE-42E1-8524-A6BA2B35C35C}" dt="2025-08-23T14:44:52.106" v="2634" actId="1076"/>
          <ac:spMkLst>
            <pc:docMk/>
            <pc:sldMk cId="4259713369" sldId="1109"/>
            <ac:spMk id="8" creationId="{2637C4CE-859F-4C6B-A8B2-7B922B08BD93}"/>
          </ac:spMkLst>
        </pc:spChg>
        <pc:spChg chg="mod">
          <ac:chgData name="Cesar Augusto Lopez Gallego" userId="0dfa9112-9251-4882-b472-cf2dfcee09d1" providerId="ADAL" clId="{E5799506-52DE-42E1-8524-A6BA2B35C35C}" dt="2025-08-23T14:44:55.138" v="2635" actId="1076"/>
          <ac:spMkLst>
            <pc:docMk/>
            <pc:sldMk cId="4259713369" sldId="1109"/>
            <ac:spMk id="10" creationId="{1FA3C874-16D6-4CFF-A678-8429F8FC9DF2}"/>
          </ac:spMkLst>
        </pc:spChg>
        <pc:picChg chg="mod">
          <ac:chgData name="Cesar Augusto Lopez Gallego" userId="0dfa9112-9251-4882-b472-cf2dfcee09d1" providerId="ADAL" clId="{E5799506-52DE-42E1-8524-A6BA2B35C35C}" dt="2025-08-23T14:44:52.106" v="2634" actId="1076"/>
          <ac:picMkLst>
            <pc:docMk/>
            <pc:sldMk cId="4259713369" sldId="1109"/>
            <ac:picMk id="7" creationId="{F78CAFC5-80E3-443C-9E1D-10DCD046C521}"/>
          </ac:picMkLst>
        </pc:picChg>
        <pc:picChg chg="mod">
          <ac:chgData name="Cesar Augusto Lopez Gallego" userId="0dfa9112-9251-4882-b472-cf2dfcee09d1" providerId="ADAL" clId="{E5799506-52DE-42E1-8524-A6BA2B35C35C}" dt="2025-08-23T14:44:55.138" v="2635" actId="1076"/>
          <ac:picMkLst>
            <pc:docMk/>
            <pc:sldMk cId="4259713369" sldId="1109"/>
            <ac:picMk id="9" creationId="{A1E618E3-4407-4E41-B2F4-C22D8D8F26E1}"/>
          </ac:picMkLst>
        </pc:picChg>
        <pc:picChg chg="del">
          <ac:chgData name="Cesar Augusto Lopez Gallego" userId="0dfa9112-9251-4882-b472-cf2dfcee09d1" providerId="ADAL" clId="{E5799506-52DE-42E1-8524-A6BA2B35C35C}" dt="2025-08-23T14:44:47.480" v="2633" actId="478"/>
          <ac:picMkLst>
            <pc:docMk/>
            <pc:sldMk cId="4259713369" sldId="1109"/>
            <ac:picMk id="12" creationId="{97CA2853-FBC4-4406-95D1-00DF6C25AC1F}"/>
          </ac:picMkLst>
        </pc:picChg>
      </pc:sldChg>
      <pc:sldChg chg="addSp delSp modSp new mod">
        <pc:chgData name="Cesar Augusto Lopez Gallego" userId="0dfa9112-9251-4882-b472-cf2dfcee09d1" providerId="ADAL" clId="{E5799506-52DE-42E1-8524-A6BA2B35C35C}" dt="2025-08-23T15:04:04.706" v="2764" actId="1076"/>
        <pc:sldMkLst>
          <pc:docMk/>
          <pc:sldMk cId="1424251943" sldId="1110"/>
        </pc:sldMkLst>
        <pc:spChg chg="add mod">
          <ac:chgData name="Cesar Augusto Lopez Gallego" userId="0dfa9112-9251-4882-b472-cf2dfcee09d1" providerId="ADAL" clId="{E5799506-52DE-42E1-8524-A6BA2B35C35C}" dt="2025-08-23T14:54:25.898" v="2715" actId="6549"/>
          <ac:spMkLst>
            <pc:docMk/>
            <pc:sldMk cId="1424251943" sldId="1110"/>
            <ac:spMk id="6" creationId="{D52D5523-9036-4FF1-A686-6D415000A7FD}"/>
          </ac:spMkLst>
        </pc:spChg>
        <pc:picChg chg="add del mod">
          <ac:chgData name="Cesar Augusto Lopez Gallego" userId="0dfa9112-9251-4882-b472-cf2dfcee09d1" providerId="ADAL" clId="{E5799506-52DE-42E1-8524-A6BA2B35C35C}" dt="2025-08-23T14:52:40.795" v="2664" actId="22"/>
          <ac:picMkLst>
            <pc:docMk/>
            <pc:sldMk cId="1424251943" sldId="1110"/>
            <ac:picMk id="3" creationId="{B84C3167-6641-431F-954D-0DC14A23432F}"/>
          </ac:picMkLst>
        </pc:picChg>
        <pc:picChg chg="add mod">
          <ac:chgData name="Cesar Augusto Lopez Gallego" userId="0dfa9112-9251-4882-b472-cf2dfcee09d1" providerId="ADAL" clId="{E5799506-52DE-42E1-8524-A6BA2B35C35C}" dt="2025-08-23T15:04:04.706" v="2764" actId="1076"/>
          <ac:picMkLst>
            <pc:docMk/>
            <pc:sldMk cId="1424251943" sldId="1110"/>
            <ac:picMk id="5" creationId="{7C40DC6D-7DA1-4F2A-A18C-179077F0C040}"/>
          </ac:picMkLst>
        </pc:picChg>
      </pc:sldChg>
      <pc:sldChg chg="add del">
        <pc:chgData name="Cesar Augusto Lopez Gallego" userId="0dfa9112-9251-4882-b472-cf2dfcee09d1" providerId="ADAL" clId="{E5799506-52DE-42E1-8524-A6BA2B35C35C}" dt="2025-08-23T14:43:22.436" v="2623"/>
        <pc:sldMkLst>
          <pc:docMk/>
          <pc:sldMk cId="2500272760" sldId="1110"/>
        </pc:sldMkLst>
      </pc:sldChg>
      <pc:sldChg chg="addSp modSp new mod modNotesTx">
        <pc:chgData name="Cesar Augusto Lopez Gallego" userId="0dfa9112-9251-4882-b472-cf2dfcee09d1" providerId="ADAL" clId="{E5799506-52DE-42E1-8524-A6BA2B35C35C}" dt="2025-08-23T15:01:18.260" v="2757" actId="20577"/>
        <pc:sldMkLst>
          <pc:docMk/>
          <pc:sldMk cId="2122852744" sldId="1111"/>
        </pc:sldMkLst>
        <pc:spChg chg="add mod">
          <ac:chgData name="Cesar Augusto Lopez Gallego" userId="0dfa9112-9251-4882-b472-cf2dfcee09d1" providerId="ADAL" clId="{E5799506-52DE-42E1-8524-A6BA2B35C35C}" dt="2025-08-23T14:58:12.367" v="2753" actId="14100"/>
          <ac:spMkLst>
            <pc:docMk/>
            <pc:sldMk cId="2122852744" sldId="1111"/>
            <ac:spMk id="5" creationId="{35C66125-6AB8-4D64-B927-B75A8DDA6F6F}"/>
          </ac:spMkLst>
        </pc:spChg>
        <pc:picChg chg="add mod">
          <ac:chgData name="Cesar Augusto Lopez Gallego" userId="0dfa9112-9251-4882-b472-cf2dfcee09d1" providerId="ADAL" clId="{E5799506-52DE-42E1-8524-A6BA2B35C35C}" dt="2025-08-23T14:57:53.617" v="2724" actId="1076"/>
          <ac:picMkLst>
            <pc:docMk/>
            <pc:sldMk cId="2122852744" sldId="1111"/>
            <ac:picMk id="3" creationId="{CBF48473-ACE5-4BDF-A74A-8ECFE87C3278}"/>
          </ac:picMkLst>
        </pc:picChg>
      </pc:sldChg>
      <pc:sldChg chg="addSp delSp modSp new mod">
        <pc:chgData name="Cesar Augusto Lopez Gallego" userId="0dfa9112-9251-4882-b472-cf2dfcee09d1" providerId="ADAL" clId="{E5799506-52DE-42E1-8524-A6BA2B35C35C}" dt="2025-08-23T15:41:09.835" v="2851" actId="20577"/>
        <pc:sldMkLst>
          <pc:docMk/>
          <pc:sldMk cId="4253928806" sldId="1112"/>
        </pc:sldMkLst>
        <pc:spChg chg="add mod">
          <ac:chgData name="Cesar Augusto Lopez Gallego" userId="0dfa9112-9251-4882-b472-cf2dfcee09d1" providerId="ADAL" clId="{E5799506-52DE-42E1-8524-A6BA2B35C35C}" dt="2025-08-23T15:41:09.835" v="2851" actId="20577"/>
          <ac:spMkLst>
            <pc:docMk/>
            <pc:sldMk cId="4253928806" sldId="1112"/>
            <ac:spMk id="2" creationId="{71B35460-1141-49D4-8301-669A038B77DA}"/>
          </ac:spMkLst>
        </pc:spChg>
        <pc:spChg chg="add del">
          <ac:chgData name="Cesar Augusto Lopez Gallego" userId="0dfa9112-9251-4882-b472-cf2dfcee09d1" providerId="ADAL" clId="{E5799506-52DE-42E1-8524-A6BA2B35C35C}" dt="2025-08-23T15:07:40.416" v="2769" actId="22"/>
          <ac:spMkLst>
            <pc:docMk/>
            <pc:sldMk cId="4253928806" sldId="1112"/>
            <ac:spMk id="4" creationId="{39937D37-7D6A-46B6-AB59-A0B026A90BE1}"/>
          </ac:spMkLst>
        </pc:spChg>
        <pc:picChg chg="add mod">
          <ac:chgData name="Cesar Augusto Lopez Gallego" userId="0dfa9112-9251-4882-b472-cf2dfcee09d1" providerId="ADAL" clId="{E5799506-52DE-42E1-8524-A6BA2B35C35C}" dt="2025-08-23T15:08:42.855" v="2782" actId="1076"/>
          <ac:picMkLst>
            <pc:docMk/>
            <pc:sldMk cId="4253928806" sldId="1112"/>
            <ac:picMk id="6" creationId="{DE36109A-F0F6-405B-A02C-24BEEA0C509F}"/>
          </ac:picMkLst>
        </pc:picChg>
      </pc:sldChg>
      <pc:sldChg chg="addSp delSp modSp new mod">
        <pc:chgData name="Cesar Augusto Lopez Gallego" userId="0dfa9112-9251-4882-b472-cf2dfcee09d1" providerId="ADAL" clId="{E5799506-52DE-42E1-8524-A6BA2B35C35C}" dt="2025-08-23T15:41:26.035" v="2870" actId="20577"/>
        <pc:sldMkLst>
          <pc:docMk/>
          <pc:sldMk cId="2581591591" sldId="1113"/>
        </pc:sldMkLst>
        <pc:spChg chg="add mod">
          <ac:chgData name="Cesar Augusto Lopez Gallego" userId="0dfa9112-9251-4882-b472-cf2dfcee09d1" providerId="ADAL" clId="{E5799506-52DE-42E1-8524-A6BA2B35C35C}" dt="2025-08-23T15:41:26.035" v="2870" actId="20577"/>
          <ac:spMkLst>
            <pc:docMk/>
            <pc:sldMk cId="2581591591" sldId="1113"/>
            <ac:spMk id="12" creationId="{458D4734-2DA3-47CB-A937-214EE212856B}"/>
          </ac:spMkLst>
        </pc:spChg>
        <pc:picChg chg="add mod">
          <ac:chgData name="Cesar Augusto Lopez Gallego" userId="0dfa9112-9251-4882-b472-cf2dfcee09d1" providerId="ADAL" clId="{E5799506-52DE-42E1-8524-A6BA2B35C35C}" dt="2025-08-23T15:14:49.536" v="2804" actId="1076"/>
          <ac:picMkLst>
            <pc:docMk/>
            <pc:sldMk cId="2581591591" sldId="1113"/>
            <ac:picMk id="3" creationId="{34DC1C4A-B134-4F8F-A1A6-D6C90D3D6895}"/>
          </ac:picMkLst>
        </pc:picChg>
        <pc:picChg chg="add del mod">
          <ac:chgData name="Cesar Augusto Lopez Gallego" userId="0dfa9112-9251-4882-b472-cf2dfcee09d1" providerId="ADAL" clId="{E5799506-52DE-42E1-8524-A6BA2B35C35C}" dt="2025-08-23T15:10:28.634" v="2792" actId="478"/>
          <ac:picMkLst>
            <pc:docMk/>
            <pc:sldMk cId="2581591591" sldId="1113"/>
            <ac:picMk id="5" creationId="{397CDB06-F5D1-4F60-8C2E-B9A30A426EAA}"/>
          </ac:picMkLst>
        </pc:picChg>
        <pc:picChg chg="add mod">
          <ac:chgData name="Cesar Augusto Lopez Gallego" userId="0dfa9112-9251-4882-b472-cf2dfcee09d1" providerId="ADAL" clId="{E5799506-52DE-42E1-8524-A6BA2B35C35C}" dt="2025-08-23T15:14:49.536" v="2804" actId="1076"/>
          <ac:picMkLst>
            <pc:docMk/>
            <pc:sldMk cId="2581591591" sldId="1113"/>
            <ac:picMk id="7" creationId="{AE236918-63A0-494E-AB5B-3819CB624E1D}"/>
          </ac:picMkLst>
        </pc:picChg>
        <pc:picChg chg="add mod">
          <ac:chgData name="Cesar Augusto Lopez Gallego" userId="0dfa9112-9251-4882-b472-cf2dfcee09d1" providerId="ADAL" clId="{E5799506-52DE-42E1-8524-A6BA2B35C35C}" dt="2025-08-23T15:14:49.536" v="2804" actId="1076"/>
          <ac:picMkLst>
            <pc:docMk/>
            <pc:sldMk cId="2581591591" sldId="1113"/>
            <ac:picMk id="9" creationId="{71FF80BD-A1D4-40EE-B155-47FD2C765DD6}"/>
          </ac:picMkLst>
        </pc:picChg>
        <pc:picChg chg="add mod">
          <ac:chgData name="Cesar Augusto Lopez Gallego" userId="0dfa9112-9251-4882-b472-cf2dfcee09d1" providerId="ADAL" clId="{E5799506-52DE-42E1-8524-A6BA2B35C35C}" dt="2025-08-23T15:15:23.465" v="2827" actId="207"/>
          <ac:picMkLst>
            <pc:docMk/>
            <pc:sldMk cId="2581591591" sldId="1113"/>
            <ac:picMk id="11" creationId="{FDE30AD1-BC69-4D53-8164-3D1D00D6C4FC}"/>
          </ac:picMkLst>
        </pc:picChg>
      </pc:sldChg>
      <pc:sldChg chg="addSp modSp new mod">
        <pc:chgData name="Cesar Augusto Lopez Gallego" userId="0dfa9112-9251-4882-b472-cf2dfcee09d1" providerId="ADAL" clId="{E5799506-52DE-42E1-8524-A6BA2B35C35C}" dt="2025-08-23T20:05:11.688" v="4603" actId="1076"/>
        <pc:sldMkLst>
          <pc:docMk/>
          <pc:sldMk cId="2824001876" sldId="1114"/>
        </pc:sldMkLst>
        <pc:spChg chg="add mod">
          <ac:chgData name="Cesar Augusto Lopez Gallego" userId="0dfa9112-9251-4882-b472-cf2dfcee09d1" providerId="ADAL" clId="{E5799506-52DE-42E1-8524-A6BA2B35C35C}" dt="2025-08-23T19:57:30.061" v="4452" actId="20577"/>
          <ac:spMkLst>
            <pc:docMk/>
            <pc:sldMk cId="2824001876" sldId="1114"/>
            <ac:spMk id="2" creationId="{B760672F-0D9A-4B40-B60F-FD2A9564C2EC}"/>
          </ac:spMkLst>
        </pc:spChg>
        <pc:spChg chg="add mod">
          <ac:chgData name="Cesar Augusto Lopez Gallego" userId="0dfa9112-9251-4882-b472-cf2dfcee09d1" providerId="ADAL" clId="{E5799506-52DE-42E1-8524-A6BA2B35C35C}" dt="2025-08-23T20:05:11.688" v="4603" actId="1076"/>
          <ac:spMkLst>
            <pc:docMk/>
            <pc:sldMk cId="2824001876" sldId="1114"/>
            <ac:spMk id="6" creationId="{9DD4C48F-3E63-4FFD-9D7E-082C593F6B24}"/>
          </ac:spMkLst>
        </pc:spChg>
        <pc:picChg chg="add mod">
          <ac:chgData name="Cesar Augusto Lopez Gallego" userId="0dfa9112-9251-4882-b472-cf2dfcee09d1" providerId="ADAL" clId="{E5799506-52DE-42E1-8524-A6BA2B35C35C}" dt="2025-08-23T20:05:04.154" v="4602" actId="1076"/>
          <ac:picMkLst>
            <pc:docMk/>
            <pc:sldMk cId="2824001876" sldId="1114"/>
            <ac:picMk id="4" creationId="{2B6596EF-733E-498D-B5D0-DAB311D0EB72}"/>
          </ac:picMkLst>
        </pc:picChg>
        <pc:picChg chg="add mod">
          <ac:chgData name="Cesar Augusto Lopez Gallego" userId="0dfa9112-9251-4882-b472-cf2dfcee09d1" providerId="ADAL" clId="{E5799506-52DE-42E1-8524-A6BA2B35C35C}" dt="2025-08-23T19:44:19.730" v="4413" actId="14100"/>
          <ac:picMkLst>
            <pc:docMk/>
            <pc:sldMk cId="2824001876" sldId="1114"/>
            <ac:picMk id="8" creationId="{C5B73B1A-9706-4E8A-8900-B1AD5DE4BD91}"/>
          </ac:picMkLst>
        </pc:picChg>
        <pc:picChg chg="add mod">
          <ac:chgData name="Cesar Augusto Lopez Gallego" userId="0dfa9112-9251-4882-b472-cf2dfcee09d1" providerId="ADAL" clId="{E5799506-52DE-42E1-8524-A6BA2B35C35C}" dt="2025-08-23T19:44:22.107" v="4414" actId="1076"/>
          <ac:picMkLst>
            <pc:docMk/>
            <pc:sldMk cId="2824001876" sldId="1114"/>
            <ac:picMk id="10" creationId="{7D64DF63-1F80-443F-BE52-76C763701FC2}"/>
          </ac:picMkLst>
        </pc:picChg>
        <pc:picChg chg="add mod">
          <ac:chgData name="Cesar Augusto Lopez Gallego" userId="0dfa9112-9251-4882-b472-cf2dfcee09d1" providerId="ADAL" clId="{E5799506-52DE-42E1-8524-A6BA2B35C35C}" dt="2025-08-23T19:45:33.505" v="4421" actId="1076"/>
          <ac:picMkLst>
            <pc:docMk/>
            <pc:sldMk cId="2824001876" sldId="1114"/>
            <ac:picMk id="12" creationId="{124FA674-6872-4C0F-991E-13F7D49F756D}"/>
          </ac:picMkLst>
        </pc:picChg>
        <pc:picChg chg="add mod">
          <ac:chgData name="Cesar Augusto Lopez Gallego" userId="0dfa9112-9251-4882-b472-cf2dfcee09d1" providerId="ADAL" clId="{E5799506-52DE-42E1-8524-A6BA2B35C35C}" dt="2025-08-23T19:46:46.592" v="4424" actId="1076"/>
          <ac:picMkLst>
            <pc:docMk/>
            <pc:sldMk cId="2824001876" sldId="1114"/>
            <ac:picMk id="14" creationId="{B6E916F0-7EE4-49E7-B91F-FC99AB87C183}"/>
          </ac:picMkLst>
        </pc:picChg>
      </pc:sldChg>
      <pc:sldChg chg="addSp modSp new mod">
        <pc:chgData name="Cesar Augusto Lopez Gallego" userId="0dfa9112-9251-4882-b472-cf2dfcee09d1" providerId="ADAL" clId="{E5799506-52DE-42E1-8524-A6BA2B35C35C}" dt="2025-08-23T16:09:46.384" v="3019" actId="1076"/>
        <pc:sldMkLst>
          <pc:docMk/>
          <pc:sldMk cId="2062366022" sldId="1115"/>
        </pc:sldMkLst>
        <pc:spChg chg="add mod">
          <ac:chgData name="Cesar Augusto Lopez Gallego" userId="0dfa9112-9251-4882-b472-cf2dfcee09d1" providerId="ADAL" clId="{E5799506-52DE-42E1-8524-A6BA2B35C35C}" dt="2025-08-23T15:56:51.825" v="2893" actId="1582"/>
          <ac:spMkLst>
            <pc:docMk/>
            <pc:sldMk cId="2062366022" sldId="1115"/>
            <ac:spMk id="8" creationId="{04223881-CBDE-40B2-B859-7A6B93F12CC1}"/>
          </ac:spMkLst>
        </pc:spChg>
        <pc:spChg chg="add mod">
          <ac:chgData name="Cesar Augusto Lopez Gallego" userId="0dfa9112-9251-4882-b472-cf2dfcee09d1" providerId="ADAL" clId="{E5799506-52DE-42E1-8524-A6BA2B35C35C}" dt="2025-08-23T16:00:18.017" v="2961" actId="20577"/>
          <ac:spMkLst>
            <pc:docMk/>
            <pc:sldMk cId="2062366022" sldId="1115"/>
            <ac:spMk id="14" creationId="{927D001B-E359-499A-A180-ACD1C660CE76}"/>
          </ac:spMkLst>
        </pc:spChg>
        <pc:grpChg chg="add mod">
          <ac:chgData name="Cesar Augusto Lopez Gallego" userId="0dfa9112-9251-4882-b472-cf2dfcee09d1" providerId="ADAL" clId="{E5799506-52DE-42E1-8524-A6BA2B35C35C}" dt="2025-08-23T16:09:43.335" v="3018" actId="1076"/>
          <ac:grpSpMkLst>
            <pc:docMk/>
            <pc:sldMk cId="2062366022" sldId="1115"/>
            <ac:grpSpMk id="9" creationId="{4D719863-8352-4E4E-AD2F-EF1836017B32}"/>
          </ac:grpSpMkLst>
        </pc:grpChg>
        <pc:picChg chg="add mod">
          <ac:chgData name="Cesar Augusto Lopez Gallego" userId="0dfa9112-9251-4882-b472-cf2dfcee09d1" providerId="ADAL" clId="{E5799506-52DE-42E1-8524-A6BA2B35C35C}" dt="2025-08-23T16:02:44.486" v="2994" actId="1076"/>
          <ac:picMkLst>
            <pc:docMk/>
            <pc:sldMk cId="2062366022" sldId="1115"/>
            <ac:picMk id="3" creationId="{92D6F44F-AB32-438C-B3F6-A16A6FB3E440}"/>
          </ac:picMkLst>
        </pc:picChg>
        <pc:picChg chg="add mod">
          <ac:chgData name="Cesar Augusto Lopez Gallego" userId="0dfa9112-9251-4882-b472-cf2dfcee09d1" providerId="ADAL" clId="{E5799506-52DE-42E1-8524-A6BA2B35C35C}" dt="2025-08-23T15:56:13.807" v="2885" actId="164"/>
          <ac:picMkLst>
            <pc:docMk/>
            <pc:sldMk cId="2062366022" sldId="1115"/>
            <ac:picMk id="5" creationId="{172F0852-4A1C-4EB3-9272-9F5CA0BFCBD5}"/>
          </ac:picMkLst>
        </pc:picChg>
        <pc:picChg chg="add mod">
          <ac:chgData name="Cesar Augusto Lopez Gallego" userId="0dfa9112-9251-4882-b472-cf2dfcee09d1" providerId="ADAL" clId="{E5799506-52DE-42E1-8524-A6BA2B35C35C}" dt="2025-08-23T15:56:13.807" v="2885" actId="164"/>
          <ac:picMkLst>
            <pc:docMk/>
            <pc:sldMk cId="2062366022" sldId="1115"/>
            <ac:picMk id="7" creationId="{1D4C2DCD-C0F2-4220-8E6C-EDBE6C4BD257}"/>
          </ac:picMkLst>
        </pc:picChg>
        <pc:picChg chg="add mod">
          <ac:chgData name="Cesar Augusto Lopez Gallego" userId="0dfa9112-9251-4882-b472-cf2dfcee09d1" providerId="ADAL" clId="{E5799506-52DE-42E1-8524-A6BA2B35C35C}" dt="2025-08-23T16:02:44.486" v="2994" actId="1076"/>
          <ac:picMkLst>
            <pc:docMk/>
            <pc:sldMk cId="2062366022" sldId="1115"/>
            <ac:picMk id="11" creationId="{073EC573-FE13-4E47-A8F4-126047F2287C}"/>
          </ac:picMkLst>
        </pc:picChg>
        <pc:picChg chg="add mod">
          <ac:chgData name="Cesar Augusto Lopez Gallego" userId="0dfa9112-9251-4882-b472-cf2dfcee09d1" providerId="ADAL" clId="{E5799506-52DE-42E1-8524-A6BA2B35C35C}" dt="2025-08-23T16:02:44.486" v="2994" actId="1076"/>
          <ac:picMkLst>
            <pc:docMk/>
            <pc:sldMk cId="2062366022" sldId="1115"/>
            <ac:picMk id="13" creationId="{4C7DDA03-CEDA-4673-A7CC-A7CD448F4B4A}"/>
          </ac:picMkLst>
        </pc:picChg>
        <pc:picChg chg="add mod">
          <ac:chgData name="Cesar Augusto Lopez Gallego" userId="0dfa9112-9251-4882-b472-cf2dfcee09d1" providerId="ADAL" clId="{E5799506-52DE-42E1-8524-A6BA2B35C35C}" dt="2025-08-23T16:03:43.087" v="3001" actId="1076"/>
          <ac:picMkLst>
            <pc:docMk/>
            <pc:sldMk cId="2062366022" sldId="1115"/>
            <ac:picMk id="16" creationId="{E443D322-8021-4F74-9D25-1458A78591EF}"/>
          </ac:picMkLst>
        </pc:picChg>
        <pc:picChg chg="add mod">
          <ac:chgData name="Cesar Augusto Lopez Gallego" userId="0dfa9112-9251-4882-b472-cf2dfcee09d1" providerId="ADAL" clId="{E5799506-52DE-42E1-8524-A6BA2B35C35C}" dt="2025-08-23T16:03:47.456" v="3003" actId="1076"/>
          <ac:picMkLst>
            <pc:docMk/>
            <pc:sldMk cId="2062366022" sldId="1115"/>
            <ac:picMk id="18" creationId="{6A560593-0CD7-4B85-8875-82B5D7DBC004}"/>
          </ac:picMkLst>
        </pc:picChg>
        <pc:picChg chg="add mod">
          <ac:chgData name="Cesar Augusto Lopez Gallego" userId="0dfa9112-9251-4882-b472-cf2dfcee09d1" providerId="ADAL" clId="{E5799506-52DE-42E1-8524-A6BA2B35C35C}" dt="2025-08-23T16:07:38.046" v="3014" actId="1076"/>
          <ac:picMkLst>
            <pc:docMk/>
            <pc:sldMk cId="2062366022" sldId="1115"/>
            <ac:picMk id="20" creationId="{F5A4A1E2-212F-4289-8140-B053A86B5BF7}"/>
          </ac:picMkLst>
        </pc:picChg>
        <pc:picChg chg="add mod">
          <ac:chgData name="Cesar Augusto Lopez Gallego" userId="0dfa9112-9251-4882-b472-cf2dfcee09d1" providerId="ADAL" clId="{E5799506-52DE-42E1-8524-A6BA2B35C35C}" dt="2025-08-23T16:07:36.060" v="3013" actId="1076"/>
          <ac:picMkLst>
            <pc:docMk/>
            <pc:sldMk cId="2062366022" sldId="1115"/>
            <ac:picMk id="22" creationId="{E2DE12B8-2341-417C-BDD3-AD628D4A9EDF}"/>
          </ac:picMkLst>
        </pc:picChg>
        <pc:picChg chg="add mod">
          <ac:chgData name="Cesar Augusto Lopez Gallego" userId="0dfa9112-9251-4882-b472-cf2dfcee09d1" providerId="ADAL" clId="{E5799506-52DE-42E1-8524-A6BA2B35C35C}" dt="2025-08-23T16:09:46.384" v="3019" actId="1076"/>
          <ac:picMkLst>
            <pc:docMk/>
            <pc:sldMk cId="2062366022" sldId="1115"/>
            <ac:picMk id="24" creationId="{9147016C-D897-438C-A6A6-92FE284F1B9F}"/>
          </ac:picMkLst>
        </pc:picChg>
      </pc:sldChg>
      <pc:sldChg chg="addSp modSp new mod">
        <pc:chgData name="Cesar Augusto Lopez Gallego" userId="0dfa9112-9251-4882-b472-cf2dfcee09d1" providerId="ADAL" clId="{E5799506-52DE-42E1-8524-A6BA2B35C35C}" dt="2025-08-23T16:20:52.181" v="3070" actId="20577"/>
        <pc:sldMkLst>
          <pc:docMk/>
          <pc:sldMk cId="932302799" sldId="1116"/>
        </pc:sldMkLst>
        <pc:spChg chg="add mod">
          <ac:chgData name="Cesar Augusto Lopez Gallego" userId="0dfa9112-9251-4882-b472-cf2dfcee09d1" providerId="ADAL" clId="{E5799506-52DE-42E1-8524-A6BA2B35C35C}" dt="2025-08-23T16:20:52.181" v="3070" actId="20577"/>
          <ac:spMkLst>
            <pc:docMk/>
            <pc:sldMk cId="932302799" sldId="1116"/>
            <ac:spMk id="4" creationId="{80324385-7292-436B-A9E3-D7D81C34AEB8}"/>
          </ac:spMkLst>
        </pc:spChg>
        <pc:picChg chg="add mod">
          <ac:chgData name="Cesar Augusto Lopez Gallego" userId="0dfa9112-9251-4882-b472-cf2dfcee09d1" providerId="ADAL" clId="{E5799506-52DE-42E1-8524-A6BA2B35C35C}" dt="2025-08-23T16:20:35.117" v="3025" actId="1076"/>
          <ac:picMkLst>
            <pc:docMk/>
            <pc:sldMk cId="932302799" sldId="1116"/>
            <ac:picMk id="3" creationId="{222E0DA9-2707-40C6-BCB1-538A209C3B5F}"/>
          </ac:picMkLst>
        </pc:picChg>
      </pc:sldChg>
      <pc:sldChg chg="addSp modSp new mod">
        <pc:chgData name="Cesar Augusto Lopez Gallego" userId="0dfa9112-9251-4882-b472-cf2dfcee09d1" providerId="ADAL" clId="{E5799506-52DE-42E1-8524-A6BA2B35C35C}" dt="2025-08-23T16:29:23.911" v="3176" actId="1076"/>
        <pc:sldMkLst>
          <pc:docMk/>
          <pc:sldMk cId="3228207533" sldId="1117"/>
        </pc:sldMkLst>
        <pc:spChg chg="add mod">
          <ac:chgData name="Cesar Augusto Lopez Gallego" userId="0dfa9112-9251-4882-b472-cf2dfcee09d1" providerId="ADAL" clId="{E5799506-52DE-42E1-8524-A6BA2B35C35C}" dt="2025-08-23T16:21:49.304" v="3088" actId="20577"/>
          <ac:spMkLst>
            <pc:docMk/>
            <pc:sldMk cId="3228207533" sldId="1117"/>
            <ac:spMk id="4" creationId="{9BAC9FAD-0A2E-4323-8B3C-24119E91AC36}"/>
          </ac:spMkLst>
        </pc:spChg>
        <pc:spChg chg="add mod">
          <ac:chgData name="Cesar Augusto Lopez Gallego" userId="0dfa9112-9251-4882-b472-cf2dfcee09d1" providerId="ADAL" clId="{E5799506-52DE-42E1-8524-A6BA2B35C35C}" dt="2025-08-23T16:23:07.948" v="3127" actId="1076"/>
          <ac:spMkLst>
            <pc:docMk/>
            <pc:sldMk cId="3228207533" sldId="1117"/>
            <ac:spMk id="6" creationId="{A7070A83-7CE6-495A-8600-4E2E2B33E2F1}"/>
          </ac:spMkLst>
        </pc:spChg>
        <pc:picChg chg="add mod">
          <ac:chgData name="Cesar Augusto Lopez Gallego" userId="0dfa9112-9251-4882-b472-cf2dfcee09d1" providerId="ADAL" clId="{E5799506-52DE-42E1-8524-A6BA2B35C35C}" dt="2025-08-23T16:22:13.254" v="3092" actId="1076"/>
          <ac:picMkLst>
            <pc:docMk/>
            <pc:sldMk cId="3228207533" sldId="1117"/>
            <ac:picMk id="3" creationId="{BE70B491-B92D-41C4-9C8C-FAD8A97051D9}"/>
          </ac:picMkLst>
        </pc:picChg>
        <pc:picChg chg="add mod">
          <ac:chgData name="Cesar Augusto Lopez Gallego" userId="0dfa9112-9251-4882-b472-cf2dfcee09d1" providerId="ADAL" clId="{E5799506-52DE-42E1-8524-A6BA2B35C35C}" dt="2025-08-23T16:29:23.911" v="3176" actId="1076"/>
          <ac:picMkLst>
            <pc:docMk/>
            <pc:sldMk cId="3228207533" sldId="1117"/>
            <ac:picMk id="8" creationId="{900D5202-A0FA-450E-AA2E-74F701F34B41}"/>
          </ac:picMkLst>
        </pc:picChg>
      </pc:sldChg>
      <pc:sldChg chg="addSp modSp new mod">
        <pc:chgData name="Cesar Augusto Lopez Gallego" userId="0dfa9112-9251-4882-b472-cf2dfcee09d1" providerId="ADAL" clId="{E5799506-52DE-42E1-8524-A6BA2B35C35C}" dt="2025-08-23T16:32:08.494" v="3187" actId="1076"/>
        <pc:sldMkLst>
          <pc:docMk/>
          <pc:sldMk cId="3226681847" sldId="1118"/>
        </pc:sldMkLst>
        <pc:spChg chg="add mod">
          <ac:chgData name="Cesar Augusto Lopez Gallego" userId="0dfa9112-9251-4882-b472-cf2dfcee09d1" providerId="ADAL" clId="{E5799506-52DE-42E1-8524-A6BA2B35C35C}" dt="2025-08-23T16:23:30.486" v="3160" actId="20577"/>
          <ac:spMkLst>
            <pc:docMk/>
            <pc:sldMk cId="3226681847" sldId="1118"/>
            <ac:spMk id="2" creationId="{DF34F454-122E-47CB-8CB9-4A528AECDE9F}"/>
          </ac:spMkLst>
        </pc:spChg>
        <pc:picChg chg="add mod">
          <ac:chgData name="Cesar Augusto Lopez Gallego" userId="0dfa9112-9251-4882-b472-cf2dfcee09d1" providerId="ADAL" clId="{E5799506-52DE-42E1-8524-A6BA2B35C35C}" dt="2025-08-23T16:30:10.358" v="3180" actId="1076"/>
          <ac:picMkLst>
            <pc:docMk/>
            <pc:sldMk cId="3226681847" sldId="1118"/>
            <ac:picMk id="4" creationId="{0C5CAF9B-1925-48B8-80BE-DC4E2E73B012}"/>
          </ac:picMkLst>
        </pc:picChg>
        <pc:picChg chg="add mod">
          <ac:chgData name="Cesar Augusto Lopez Gallego" userId="0dfa9112-9251-4882-b472-cf2dfcee09d1" providerId="ADAL" clId="{E5799506-52DE-42E1-8524-A6BA2B35C35C}" dt="2025-08-23T16:30:08.057" v="3179" actId="1076"/>
          <ac:picMkLst>
            <pc:docMk/>
            <pc:sldMk cId="3226681847" sldId="1118"/>
            <ac:picMk id="6" creationId="{BDB45DEE-3BAF-4AF3-93AE-A3FCEDE40605}"/>
          </ac:picMkLst>
        </pc:picChg>
        <pc:picChg chg="add mod">
          <ac:chgData name="Cesar Augusto Lopez Gallego" userId="0dfa9112-9251-4882-b472-cf2dfcee09d1" providerId="ADAL" clId="{E5799506-52DE-42E1-8524-A6BA2B35C35C}" dt="2025-08-23T16:32:07.127" v="3186" actId="1076"/>
          <ac:picMkLst>
            <pc:docMk/>
            <pc:sldMk cId="3226681847" sldId="1118"/>
            <ac:picMk id="7" creationId="{B5E78731-AB3E-4C9D-BA50-B7EA8EE6B794}"/>
          </ac:picMkLst>
        </pc:picChg>
        <pc:picChg chg="add mod">
          <ac:chgData name="Cesar Augusto Lopez Gallego" userId="0dfa9112-9251-4882-b472-cf2dfcee09d1" providerId="ADAL" clId="{E5799506-52DE-42E1-8524-A6BA2B35C35C}" dt="2025-08-23T16:32:08.494" v="3187" actId="1076"/>
          <ac:picMkLst>
            <pc:docMk/>
            <pc:sldMk cId="3226681847" sldId="1118"/>
            <ac:picMk id="9" creationId="{64BBA0AD-EBAC-4F82-879E-3791A6AEA280}"/>
          </ac:picMkLst>
        </pc:picChg>
      </pc:sldChg>
      <pc:sldChg chg="addSp modSp new mod modNotesTx">
        <pc:chgData name="Cesar Augusto Lopez Gallego" userId="0dfa9112-9251-4882-b472-cf2dfcee09d1" providerId="ADAL" clId="{E5799506-52DE-42E1-8524-A6BA2B35C35C}" dt="2025-08-23T17:01:58.729" v="3780" actId="20577"/>
        <pc:sldMkLst>
          <pc:docMk/>
          <pc:sldMk cId="1438729459" sldId="1119"/>
        </pc:sldMkLst>
        <pc:spChg chg="add mod">
          <ac:chgData name="Cesar Augusto Lopez Gallego" userId="0dfa9112-9251-4882-b472-cf2dfcee09d1" providerId="ADAL" clId="{E5799506-52DE-42E1-8524-A6BA2B35C35C}" dt="2025-08-23T16:35:03.351" v="3276" actId="20577"/>
          <ac:spMkLst>
            <pc:docMk/>
            <pc:sldMk cId="1438729459" sldId="1119"/>
            <ac:spMk id="2" creationId="{9FB4D75F-7F60-4001-86D7-4099A6896E10}"/>
          </ac:spMkLst>
        </pc:spChg>
        <pc:graphicFrameChg chg="add mod modGraphic">
          <ac:chgData name="Cesar Augusto Lopez Gallego" userId="0dfa9112-9251-4882-b472-cf2dfcee09d1" providerId="ADAL" clId="{E5799506-52DE-42E1-8524-A6BA2B35C35C}" dt="2025-08-23T17:01:01.539" v="3768" actId="20577"/>
          <ac:graphicFrameMkLst>
            <pc:docMk/>
            <pc:sldMk cId="1438729459" sldId="1119"/>
            <ac:graphicFrameMk id="3" creationId="{BDBE2BF9-CAA5-4B00-8A78-70EF92FC77B8}"/>
          </ac:graphicFrameMkLst>
        </pc:graphicFrameChg>
      </pc:sldChg>
      <pc:sldChg chg="modSp new del mod">
        <pc:chgData name="Cesar Augusto Lopez Gallego" userId="0dfa9112-9251-4882-b472-cf2dfcee09d1" providerId="ADAL" clId="{E5799506-52DE-42E1-8524-A6BA2B35C35C}" dt="2025-08-23T21:24:01.973" v="5492" actId="2696"/>
        <pc:sldMkLst>
          <pc:docMk/>
          <pc:sldMk cId="1870512934" sldId="1120"/>
        </pc:sldMkLst>
        <pc:spChg chg="mod">
          <ac:chgData name="Cesar Augusto Lopez Gallego" userId="0dfa9112-9251-4882-b472-cf2dfcee09d1" providerId="ADAL" clId="{E5799506-52DE-42E1-8524-A6BA2B35C35C}" dt="2025-08-23T16:57:17.155" v="3714" actId="20577"/>
          <ac:spMkLst>
            <pc:docMk/>
            <pc:sldMk cId="1870512934" sldId="1120"/>
            <ac:spMk id="2" creationId="{50AF9E1F-8D21-4685-AD20-B4A5DF23484B}"/>
          </ac:spMkLst>
        </pc:spChg>
        <pc:spChg chg="mod">
          <ac:chgData name="Cesar Augusto Lopez Gallego" userId="0dfa9112-9251-4882-b472-cf2dfcee09d1" providerId="ADAL" clId="{E5799506-52DE-42E1-8524-A6BA2B35C35C}" dt="2025-08-23T17:01:21.536" v="3772" actId="27636"/>
          <ac:spMkLst>
            <pc:docMk/>
            <pc:sldMk cId="1870512934" sldId="1120"/>
            <ac:spMk id="3" creationId="{B5BEB4B0-3842-4897-A032-6CA91FFAC9F9}"/>
          </ac:spMkLst>
        </pc:spChg>
      </pc:sldChg>
      <pc:sldChg chg="addSp modSp new mod">
        <pc:chgData name="Cesar Augusto Lopez Gallego" userId="0dfa9112-9251-4882-b472-cf2dfcee09d1" providerId="ADAL" clId="{E5799506-52DE-42E1-8524-A6BA2B35C35C}" dt="2025-08-23T17:13:23.476" v="3835" actId="207"/>
        <pc:sldMkLst>
          <pc:docMk/>
          <pc:sldMk cId="3681285433" sldId="1121"/>
        </pc:sldMkLst>
        <pc:spChg chg="add mod">
          <ac:chgData name="Cesar Augusto Lopez Gallego" userId="0dfa9112-9251-4882-b472-cf2dfcee09d1" providerId="ADAL" clId="{E5799506-52DE-42E1-8524-A6BA2B35C35C}" dt="2025-08-23T17:10:11.585" v="3785"/>
          <ac:spMkLst>
            <pc:docMk/>
            <pc:sldMk cId="3681285433" sldId="1121"/>
            <ac:spMk id="2" creationId="{D47BEEAC-79FE-4625-9149-68371FA98779}"/>
          </ac:spMkLst>
        </pc:spChg>
        <pc:spChg chg="add mod">
          <ac:chgData name="Cesar Augusto Lopez Gallego" userId="0dfa9112-9251-4882-b472-cf2dfcee09d1" providerId="ADAL" clId="{E5799506-52DE-42E1-8524-A6BA2B35C35C}" dt="2025-08-23T17:13:23.476" v="3835" actId="207"/>
          <ac:spMkLst>
            <pc:docMk/>
            <pc:sldMk cId="3681285433" sldId="1121"/>
            <ac:spMk id="7" creationId="{4CFB9953-94EC-4C36-AD85-170DCEDCAA78}"/>
          </ac:spMkLst>
        </pc:spChg>
        <pc:spChg chg="add mod">
          <ac:chgData name="Cesar Augusto Lopez Gallego" userId="0dfa9112-9251-4882-b472-cf2dfcee09d1" providerId="ADAL" clId="{E5799506-52DE-42E1-8524-A6BA2B35C35C}" dt="2025-08-23T17:13:23.476" v="3835" actId="207"/>
          <ac:spMkLst>
            <pc:docMk/>
            <pc:sldMk cId="3681285433" sldId="1121"/>
            <ac:spMk id="8" creationId="{1A901BE7-B53C-438A-AB02-187F694DAC43}"/>
          </ac:spMkLst>
        </pc:spChg>
        <pc:picChg chg="add mod">
          <ac:chgData name="Cesar Augusto Lopez Gallego" userId="0dfa9112-9251-4882-b472-cf2dfcee09d1" providerId="ADAL" clId="{E5799506-52DE-42E1-8524-A6BA2B35C35C}" dt="2025-08-23T17:12:01.325" v="3796" actId="1076"/>
          <ac:picMkLst>
            <pc:docMk/>
            <pc:sldMk cId="3681285433" sldId="1121"/>
            <ac:picMk id="4" creationId="{7E351E81-8EBF-4964-B70F-BF1C4E0BCD9C}"/>
          </ac:picMkLst>
        </pc:picChg>
        <pc:picChg chg="add mod">
          <ac:chgData name="Cesar Augusto Lopez Gallego" userId="0dfa9112-9251-4882-b472-cf2dfcee09d1" providerId="ADAL" clId="{E5799506-52DE-42E1-8524-A6BA2B35C35C}" dt="2025-08-23T17:12:01.325" v="3796" actId="1076"/>
          <ac:picMkLst>
            <pc:docMk/>
            <pc:sldMk cId="3681285433" sldId="1121"/>
            <ac:picMk id="6" creationId="{D9C9E669-852F-442D-B0C2-97A6DAEE87C7}"/>
          </ac:picMkLst>
        </pc:picChg>
      </pc:sldChg>
      <pc:sldChg chg="addSp delSp modSp new mod ord">
        <pc:chgData name="Cesar Augusto Lopez Gallego" userId="0dfa9112-9251-4882-b472-cf2dfcee09d1" providerId="ADAL" clId="{E5799506-52DE-42E1-8524-A6BA2B35C35C}" dt="2025-08-23T17:42:24.006" v="4097" actId="1076"/>
        <pc:sldMkLst>
          <pc:docMk/>
          <pc:sldMk cId="3040963427" sldId="1122"/>
        </pc:sldMkLst>
        <pc:spChg chg="add mod">
          <ac:chgData name="Cesar Augusto Lopez Gallego" userId="0dfa9112-9251-4882-b472-cf2dfcee09d1" providerId="ADAL" clId="{E5799506-52DE-42E1-8524-A6BA2B35C35C}" dt="2025-08-23T17:39:00.964" v="4034" actId="14100"/>
          <ac:spMkLst>
            <pc:docMk/>
            <pc:sldMk cId="3040963427" sldId="1122"/>
            <ac:spMk id="2" creationId="{C7684DAA-F78E-4D31-82A5-D4062AC8324D}"/>
          </ac:spMkLst>
        </pc:spChg>
        <pc:spChg chg="add mod">
          <ac:chgData name="Cesar Augusto Lopez Gallego" userId="0dfa9112-9251-4882-b472-cf2dfcee09d1" providerId="ADAL" clId="{E5799506-52DE-42E1-8524-A6BA2B35C35C}" dt="2025-08-23T17:42:18.116" v="4096" actId="1076"/>
          <ac:spMkLst>
            <pc:docMk/>
            <pc:sldMk cId="3040963427" sldId="1122"/>
            <ac:spMk id="5" creationId="{A8CE2D46-5101-4937-8E97-1CC5785882DE}"/>
          </ac:spMkLst>
        </pc:spChg>
        <pc:spChg chg="add mod">
          <ac:chgData name="Cesar Augusto Lopez Gallego" userId="0dfa9112-9251-4882-b472-cf2dfcee09d1" providerId="ADAL" clId="{E5799506-52DE-42E1-8524-A6BA2B35C35C}" dt="2025-08-23T17:42:24.006" v="4097" actId="1076"/>
          <ac:spMkLst>
            <pc:docMk/>
            <pc:sldMk cId="3040963427" sldId="1122"/>
            <ac:spMk id="9" creationId="{EF975482-7EFC-47B0-BC45-5929CE6FEBCE}"/>
          </ac:spMkLst>
        </pc:spChg>
        <pc:picChg chg="add mod">
          <ac:chgData name="Cesar Augusto Lopez Gallego" userId="0dfa9112-9251-4882-b472-cf2dfcee09d1" providerId="ADAL" clId="{E5799506-52DE-42E1-8524-A6BA2B35C35C}" dt="2025-08-23T17:41:52.524" v="4089" actId="1076"/>
          <ac:picMkLst>
            <pc:docMk/>
            <pc:sldMk cId="3040963427" sldId="1122"/>
            <ac:picMk id="4" creationId="{032A8432-0C28-446F-8F00-2784D9848DB7}"/>
          </ac:picMkLst>
        </pc:picChg>
        <pc:picChg chg="add mod">
          <ac:chgData name="Cesar Augusto Lopez Gallego" userId="0dfa9112-9251-4882-b472-cf2dfcee09d1" providerId="ADAL" clId="{E5799506-52DE-42E1-8524-A6BA2B35C35C}" dt="2025-08-23T17:41:54.895" v="4090" actId="1076"/>
          <ac:picMkLst>
            <pc:docMk/>
            <pc:sldMk cId="3040963427" sldId="1122"/>
            <ac:picMk id="7" creationId="{D6FAFA30-029E-4C3D-AA32-61A55F52FD91}"/>
          </ac:picMkLst>
        </pc:picChg>
        <pc:picChg chg="add del mod">
          <ac:chgData name="Cesar Augusto Lopez Gallego" userId="0dfa9112-9251-4882-b472-cf2dfcee09d1" providerId="ADAL" clId="{E5799506-52DE-42E1-8524-A6BA2B35C35C}" dt="2025-08-23T17:40:54.535" v="4074" actId="21"/>
          <ac:picMkLst>
            <pc:docMk/>
            <pc:sldMk cId="3040963427" sldId="1122"/>
            <ac:picMk id="11" creationId="{C8F40C95-42B1-4225-808D-5FD2F45C92E5}"/>
          </ac:picMkLst>
        </pc:picChg>
        <pc:picChg chg="add del mod">
          <ac:chgData name="Cesar Augusto Lopez Gallego" userId="0dfa9112-9251-4882-b472-cf2dfcee09d1" providerId="ADAL" clId="{E5799506-52DE-42E1-8524-A6BA2B35C35C}" dt="2025-08-23T17:40:54.535" v="4074" actId="21"/>
          <ac:picMkLst>
            <pc:docMk/>
            <pc:sldMk cId="3040963427" sldId="1122"/>
            <ac:picMk id="13" creationId="{46B86611-B569-43C6-98B9-004975858750}"/>
          </ac:picMkLst>
        </pc:picChg>
      </pc:sldChg>
      <pc:sldChg chg="addSp delSp modSp new mod">
        <pc:chgData name="Cesar Augusto Lopez Gallego" userId="0dfa9112-9251-4882-b472-cf2dfcee09d1" providerId="ADAL" clId="{E5799506-52DE-42E1-8524-A6BA2B35C35C}" dt="2025-08-23T17:59:27.325" v="4343" actId="20577"/>
        <pc:sldMkLst>
          <pc:docMk/>
          <pc:sldMk cId="1371299804" sldId="1123"/>
        </pc:sldMkLst>
        <pc:spChg chg="add mod">
          <ac:chgData name="Cesar Augusto Lopez Gallego" userId="0dfa9112-9251-4882-b472-cf2dfcee09d1" providerId="ADAL" clId="{E5799506-52DE-42E1-8524-A6BA2B35C35C}" dt="2025-08-23T17:59:27.325" v="4343" actId="20577"/>
          <ac:spMkLst>
            <pc:docMk/>
            <pc:sldMk cId="1371299804" sldId="1123"/>
            <ac:spMk id="2" creationId="{C5E52763-D6CE-4A40-AC5B-23747F9EA66B}"/>
          </ac:spMkLst>
        </pc:spChg>
        <pc:spChg chg="add del mod">
          <ac:chgData name="Cesar Augusto Lopez Gallego" userId="0dfa9112-9251-4882-b472-cf2dfcee09d1" providerId="ADAL" clId="{E5799506-52DE-42E1-8524-A6BA2B35C35C}" dt="2025-08-23T17:55:29.177" v="4200" actId="12084"/>
          <ac:spMkLst>
            <pc:docMk/>
            <pc:sldMk cId="1371299804" sldId="1123"/>
            <ac:spMk id="20" creationId="{0644B786-F87E-4CAC-A759-4354E573DCA6}"/>
          </ac:spMkLst>
        </pc:spChg>
        <pc:spChg chg="add mod">
          <ac:chgData name="Cesar Augusto Lopez Gallego" userId="0dfa9112-9251-4882-b472-cf2dfcee09d1" providerId="ADAL" clId="{E5799506-52DE-42E1-8524-A6BA2B35C35C}" dt="2025-08-23T17:58:47.795" v="4296" actId="1076"/>
          <ac:spMkLst>
            <pc:docMk/>
            <pc:sldMk cId="1371299804" sldId="1123"/>
            <ac:spMk id="23" creationId="{7F3ACC1A-E9A3-45AA-8EF2-EADDC7DAD126}"/>
          </ac:spMkLst>
        </pc:spChg>
        <pc:graphicFrameChg chg="add del mod">
          <ac:chgData name="Cesar Augusto Lopez Gallego" userId="0dfa9112-9251-4882-b472-cf2dfcee09d1" providerId="ADAL" clId="{E5799506-52DE-42E1-8524-A6BA2B35C35C}" dt="2025-08-23T17:55:18.847" v="4199" actId="12084"/>
          <ac:graphicFrameMkLst>
            <pc:docMk/>
            <pc:sldMk cId="1371299804" sldId="1123"/>
            <ac:graphicFrameMk id="21" creationId="{5C86482C-8A8A-4BF7-B36E-203FD1185F4C}"/>
          </ac:graphicFrameMkLst>
        </pc:graphicFrameChg>
        <pc:graphicFrameChg chg="add mod modGraphic">
          <ac:chgData name="Cesar Augusto Lopez Gallego" userId="0dfa9112-9251-4882-b472-cf2dfcee09d1" providerId="ADAL" clId="{E5799506-52DE-42E1-8524-A6BA2B35C35C}" dt="2025-08-23T17:58:47.795" v="4296" actId="1076"/>
          <ac:graphicFrameMkLst>
            <pc:docMk/>
            <pc:sldMk cId="1371299804" sldId="1123"/>
            <ac:graphicFrameMk id="22" creationId="{AF0E05B8-822D-4B04-9122-D8FE637A1E46}"/>
          </ac:graphicFrameMkLst>
        </pc:graphicFrameChg>
        <pc:picChg chg="add del mod">
          <ac:chgData name="Cesar Augusto Lopez Gallego" userId="0dfa9112-9251-4882-b472-cf2dfcee09d1" providerId="ADAL" clId="{E5799506-52DE-42E1-8524-A6BA2B35C35C}" dt="2025-08-23T17:47:31.805" v="4107" actId="478"/>
          <ac:picMkLst>
            <pc:docMk/>
            <pc:sldMk cId="1371299804" sldId="1123"/>
            <ac:picMk id="3" creationId="{BBF2B475-A1C6-438E-B6AD-EE7EA02E85B5}"/>
          </ac:picMkLst>
        </pc:picChg>
        <pc:picChg chg="add del mod">
          <ac:chgData name="Cesar Augusto Lopez Gallego" userId="0dfa9112-9251-4882-b472-cf2dfcee09d1" providerId="ADAL" clId="{E5799506-52DE-42E1-8524-A6BA2B35C35C}" dt="2025-08-23T17:47:31.805" v="4107" actId="478"/>
          <ac:picMkLst>
            <pc:docMk/>
            <pc:sldMk cId="1371299804" sldId="1123"/>
            <ac:picMk id="4" creationId="{E6586A5B-A9F6-4319-809A-9ABE5E7AC083}"/>
          </ac:picMkLst>
        </pc:picChg>
        <pc:picChg chg="add del mod">
          <ac:chgData name="Cesar Augusto Lopez Gallego" userId="0dfa9112-9251-4882-b472-cf2dfcee09d1" providerId="ADAL" clId="{E5799506-52DE-42E1-8524-A6BA2B35C35C}" dt="2025-08-23T17:47:31.805" v="4107" actId="478"/>
          <ac:picMkLst>
            <pc:docMk/>
            <pc:sldMk cId="1371299804" sldId="1123"/>
            <ac:picMk id="6" creationId="{04F509C7-A81F-4521-85E7-8922AA2F2E62}"/>
          </ac:picMkLst>
        </pc:picChg>
        <pc:picChg chg="add del mod">
          <ac:chgData name="Cesar Augusto Lopez Gallego" userId="0dfa9112-9251-4882-b472-cf2dfcee09d1" providerId="ADAL" clId="{E5799506-52DE-42E1-8524-A6BA2B35C35C}" dt="2025-08-23T17:47:31.805" v="4107" actId="478"/>
          <ac:picMkLst>
            <pc:docMk/>
            <pc:sldMk cId="1371299804" sldId="1123"/>
            <ac:picMk id="8" creationId="{33E77F2A-3C92-4CB4-979A-2EADCCEDC30A}"/>
          </ac:picMkLst>
        </pc:picChg>
        <pc:picChg chg="add del mod">
          <ac:chgData name="Cesar Augusto Lopez Gallego" userId="0dfa9112-9251-4882-b472-cf2dfcee09d1" providerId="ADAL" clId="{E5799506-52DE-42E1-8524-A6BA2B35C35C}" dt="2025-08-23T17:47:31.805" v="4107" actId="478"/>
          <ac:picMkLst>
            <pc:docMk/>
            <pc:sldMk cId="1371299804" sldId="1123"/>
            <ac:picMk id="10" creationId="{29862836-CE1D-4EB1-8214-1ADFA4EECC46}"/>
          </ac:picMkLst>
        </pc:picChg>
        <pc:picChg chg="add del mod">
          <ac:chgData name="Cesar Augusto Lopez Gallego" userId="0dfa9112-9251-4882-b472-cf2dfcee09d1" providerId="ADAL" clId="{E5799506-52DE-42E1-8524-A6BA2B35C35C}" dt="2025-08-23T17:48:54.685" v="4113" actId="478"/>
          <ac:picMkLst>
            <pc:docMk/>
            <pc:sldMk cId="1371299804" sldId="1123"/>
            <ac:picMk id="12" creationId="{375FF15F-5263-455E-9761-94E8E13671D0}"/>
          </ac:picMkLst>
        </pc:picChg>
        <pc:picChg chg="add mod">
          <ac:chgData name="Cesar Augusto Lopez Gallego" userId="0dfa9112-9251-4882-b472-cf2dfcee09d1" providerId="ADAL" clId="{E5799506-52DE-42E1-8524-A6BA2B35C35C}" dt="2025-08-23T17:58:39.096" v="4295" actId="14100"/>
          <ac:picMkLst>
            <pc:docMk/>
            <pc:sldMk cId="1371299804" sldId="1123"/>
            <ac:picMk id="14" creationId="{6B2CFE2F-84FA-4069-8FAB-01A07ED63AFB}"/>
          </ac:picMkLst>
        </pc:picChg>
        <pc:picChg chg="add mod">
          <ac:chgData name="Cesar Augusto Lopez Gallego" userId="0dfa9112-9251-4882-b472-cf2dfcee09d1" providerId="ADAL" clId="{E5799506-52DE-42E1-8524-A6BA2B35C35C}" dt="2025-08-23T17:58:36.666" v="4293" actId="14100"/>
          <ac:picMkLst>
            <pc:docMk/>
            <pc:sldMk cId="1371299804" sldId="1123"/>
            <ac:picMk id="16" creationId="{2F8005AA-152B-4091-970E-A871BD701B65}"/>
          </ac:picMkLst>
        </pc:picChg>
        <pc:picChg chg="add mod">
          <ac:chgData name="Cesar Augusto Lopez Gallego" userId="0dfa9112-9251-4882-b472-cf2dfcee09d1" providerId="ADAL" clId="{E5799506-52DE-42E1-8524-A6BA2B35C35C}" dt="2025-08-23T17:54:29.515" v="4174" actId="1076"/>
          <ac:picMkLst>
            <pc:docMk/>
            <pc:sldMk cId="1371299804" sldId="1123"/>
            <ac:picMk id="18" creationId="{C81EFF2C-E7F1-4E38-81BD-620FF9F464C6}"/>
          </ac:picMkLst>
        </pc:picChg>
      </pc:sldChg>
      <pc:sldChg chg="addSp delSp modSp new mod">
        <pc:chgData name="Cesar Augusto Lopez Gallego" userId="0dfa9112-9251-4882-b472-cf2dfcee09d1" providerId="ADAL" clId="{E5799506-52DE-42E1-8524-A6BA2B35C35C}" dt="2025-08-23T20:08:13.559" v="4623" actId="1035"/>
        <pc:sldMkLst>
          <pc:docMk/>
          <pc:sldMk cId="3471333627" sldId="1124"/>
        </pc:sldMkLst>
        <pc:spChg chg="add mod">
          <ac:chgData name="Cesar Augusto Lopez Gallego" userId="0dfa9112-9251-4882-b472-cf2dfcee09d1" providerId="ADAL" clId="{E5799506-52DE-42E1-8524-A6BA2B35C35C}" dt="2025-08-23T19:57:58.308" v="4482" actId="20577"/>
          <ac:spMkLst>
            <pc:docMk/>
            <pc:sldMk cId="3471333627" sldId="1124"/>
            <ac:spMk id="4" creationId="{EC5E3F8A-7DDB-4820-997A-2B5C3D164230}"/>
          </ac:spMkLst>
        </pc:spChg>
        <pc:spChg chg="add mod">
          <ac:chgData name="Cesar Augusto Lopez Gallego" userId="0dfa9112-9251-4882-b472-cf2dfcee09d1" providerId="ADAL" clId="{E5799506-52DE-42E1-8524-A6BA2B35C35C}" dt="2025-08-23T20:08:03.009" v="4619" actId="1076"/>
          <ac:spMkLst>
            <pc:docMk/>
            <pc:sldMk cId="3471333627" sldId="1124"/>
            <ac:spMk id="9" creationId="{772F118A-4340-4C1F-82B4-7E45D53FF5C7}"/>
          </ac:spMkLst>
        </pc:spChg>
        <pc:picChg chg="add del mod">
          <ac:chgData name="Cesar Augusto Lopez Gallego" userId="0dfa9112-9251-4882-b472-cf2dfcee09d1" providerId="ADAL" clId="{E5799506-52DE-42E1-8524-A6BA2B35C35C}" dt="2025-08-23T20:07:30.465" v="4605" actId="478"/>
          <ac:picMkLst>
            <pc:docMk/>
            <pc:sldMk cId="3471333627" sldId="1124"/>
            <ac:picMk id="3" creationId="{6C9561E5-74A9-4BBE-884C-4B04DBF157B0}"/>
          </ac:picMkLst>
        </pc:picChg>
        <pc:picChg chg="add del mod">
          <ac:chgData name="Cesar Augusto Lopez Gallego" userId="0dfa9112-9251-4882-b472-cf2dfcee09d1" providerId="ADAL" clId="{E5799506-52DE-42E1-8524-A6BA2B35C35C}" dt="2025-08-23T20:03:30.920" v="4547" actId="478"/>
          <ac:picMkLst>
            <pc:docMk/>
            <pc:sldMk cId="3471333627" sldId="1124"/>
            <ac:picMk id="6" creationId="{4F92BCC4-C082-4C0F-8738-DAF52DC1BE9D}"/>
          </ac:picMkLst>
        </pc:picChg>
        <pc:picChg chg="add mod">
          <ac:chgData name="Cesar Augusto Lopez Gallego" userId="0dfa9112-9251-4882-b472-cf2dfcee09d1" providerId="ADAL" clId="{E5799506-52DE-42E1-8524-A6BA2B35C35C}" dt="2025-08-23T20:08:13.559" v="4623" actId="1035"/>
          <ac:picMkLst>
            <pc:docMk/>
            <pc:sldMk cId="3471333627" sldId="1124"/>
            <ac:picMk id="8" creationId="{898FF12A-CC0A-4EDA-8DFE-09FDF7D8239C}"/>
          </ac:picMkLst>
        </pc:picChg>
        <pc:picChg chg="add mod">
          <ac:chgData name="Cesar Augusto Lopez Gallego" userId="0dfa9112-9251-4882-b472-cf2dfcee09d1" providerId="ADAL" clId="{E5799506-52DE-42E1-8524-A6BA2B35C35C}" dt="2025-08-23T20:08:09.593" v="4622" actId="1076"/>
          <ac:picMkLst>
            <pc:docMk/>
            <pc:sldMk cId="3471333627" sldId="1124"/>
            <ac:picMk id="11" creationId="{6FA756D6-A09A-45BA-8821-2D149F53C098}"/>
          </ac:picMkLst>
        </pc:picChg>
      </pc:sldChg>
      <pc:sldChg chg="addSp modSp new mod">
        <pc:chgData name="Cesar Augusto Lopez Gallego" userId="0dfa9112-9251-4882-b472-cf2dfcee09d1" providerId="ADAL" clId="{E5799506-52DE-42E1-8524-A6BA2B35C35C}" dt="2025-08-23T20:10:51.177" v="4653" actId="207"/>
        <pc:sldMkLst>
          <pc:docMk/>
          <pc:sldMk cId="3042689221" sldId="1125"/>
        </pc:sldMkLst>
        <pc:spChg chg="add mod">
          <ac:chgData name="Cesar Augusto Lopez Gallego" userId="0dfa9112-9251-4882-b472-cf2dfcee09d1" providerId="ADAL" clId="{E5799506-52DE-42E1-8524-A6BA2B35C35C}" dt="2025-08-23T20:10:14.906" v="4645" actId="20577"/>
          <ac:spMkLst>
            <pc:docMk/>
            <pc:sldMk cId="3042689221" sldId="1125"/>
            <ac:spMk id="4" creationId="{DC1805C3-05B3-486A-9EBA-69B9D99D7B67}"/>
          </ac:spMkLst>
        </pc:spChg>
        <pc:spChg chg="add mod">
          <ac:chgData name="Cesar Augusto Lopez Gallego" userId="0dfa9112-9251-4882-b472-cf2dfcee09d1" providerId="ADAL" clId="{E5799506-52DE-42E1-8524-A6BA2B35C35C}" dt="2025-08-23T20:10:51.177" v="4653" actId="207"/>
          <ac:spMkLst>
            <pc:docMk/>
            <pc:sldMk cId="3042689221" sldId="1125"/>
            <ac:spMk id="6" creationId="{E381F0AB-9C95-4CA7-8ECC-0245BCDE62C1}"/>
          </ac:spMkLst>
        </pc:spChg>
        <pc:picChg chg="add mod">
          <ac:chgData name="Cesar Augusto Lopez Gallego" userId="0dfa9112-9251-4882-b472-cf2dfcee09d1" providerId="ADAL" clId="{E5799506-52DE-42E1-8524-A6BA2B35C35C}" dt="2025-08-23T20:10:44.609" v="4651" actId="1076"/>
          <ac:picMkLst>
            <pc:docMk/>
            <pc:sldMk cId="3042689221" sldId="1125"/>
            <ac:picMk id="3" creationId="{BE3DB2B2-321E-4021-8C9D-83AF3496A70F}"/>
          </ac:picMkLst>
        </pc:picChg>
      </pc:sldChg>
      <pc:sldChg chg="addSp modSp new del mod">
        <pc:chgData name="Cesar Augusto Lopez Gallego" userId="0dfa9112-9251-4882-b472-cf2dfcee09d1" providerId="ADAL" clId="{E5799506-52DE-42E1-8524-A6BA2B35C35C}" dt="2025-08-23T20:05:20.245" v="4604" actId="47"/>
        <pc:sldMkLst>
          <pc:docMk/>
          <pc:sldMk cId="3380830054" sldId="1125"/>
        </pc:sldMkLst>
        <pc:graphicFrameChg chg="add mod modGraphic">
          <ac:chgData name="Cesar Augusto Lopez Gallego" userId="0dfa9112-9251-4882-b472-cf2dfcee09d1" providerId="ADAL" clId="{E5799506-52DE-42E1-8524-A6BA2B35C35C}" dt="2025-08-23T20:03:05.170" v="4546" actId="12100"/>
          <ac:graphicFrameMkLst>
            <pc:docMk/>
            <pc:sldMk cId="3380830054" sldId="1125"/>
            <ac:graphicFrameMk id="2" creationId="{8BB1DD45-D8DC-40B9-B12A-2D2558B42064}"/>
          </ac:graphicFrameMkLst>
        </pc:graphicFrameChg>
      </pc:sldChg>
      <pc:sldChg chg="addSp delSp modSp new mod">
        <pc:chgData name="Cesar Augusto Lopez Gallego" userId="0dfa9112-9251-4882-b472-cf2dfcee09d1" providerId="ADAL" clId="{E5799506-52DE-42E1-8524-A6BA2B35C35C}" dt="2025-08-23T21:03:05.167" v="5362" actId="1076"/>
        <pc:sldMkLst>
          <pc:docMk/>
          <pc:sldMk cId="227708408" sldId="1126"/>
        </pc:sldMkLst>
        <pc:spChg chg="add mod">
          <ac:chgData name="Cesar Augusto Lopez Gallego" userId="0dfa9112-9251-4882-b472-cf2dfcee09d1" providerId="ADAL" clId="{E5799506-52DE-42E1-8524-A6BA2B35C35C}" dt="2025-08-23T20:13:43.397" v="4758" actId="20577"/>
          <ac:spMkLst>
            <pc:docMk/>
            <pc:sldMk cId="227708408" sldId="1126"/>
            <ac:spMk id="2" creationId="{5897A0DA-41F9-4666-961B-C5CAC0CC2281}"/>
          </ac:spMkLst>
        </pc:spChg>
        <pc:spChg chg="add mod">
          <ac:chgData name="Cesar Augusto Lopez Gallego" userId="0dfa9112-9251-4882-b472-cf2dfcee09d1" providerId="ADAL" clId="{E5799506-52DE-42E1-8524-A6BA2B35C35C}" dt="2025-08-23T21:03:05.167" v="5362" actId="1076"/>
          <ac:spMkLst>
            <pc:docMk/>
            <pc:sldMk cId="227708408" sldId="1126"/>
            <ac:spMk id="11" creationId="{C6CA52A9-4B15-4AE8-ADFF-85E96F044F6F}"/>
          </ac:spMkLst>
        </pc:spChg>
        <pc:spChg chg="add mod">
          <ac:chgData name="Cesar Augusto Lopez Gallego" userId="0dfa9112-9251-4882-b472-cf2dfcee09d1" providerId="ADAL" clId="{E5799506-52DE-42E1-8524-A6BA2B35C35C}" dt="2025-08-23T21:02:22.881" v="5361" actId="113"/>
          <ac:spMkLst>
            <pc:docMk/>
            <pc:sldMk cId="227708408" sldId="1126"/>
            <ac:spMk id="12" creationId="{9A5E043E-7AC0-4163-81CD-810F3A78C807}"/>
          </ac:spMkLst>
        </pc:spChg>
        <pc:grpChg chg="add mod">
          <ac:chgData name="Cesar Augusto Lopez Gallego" userId="0dfa9112-9251-4882-b472-cf2dfcee09d1" providerId="ADAL" clId="{E5799506-52DE-42E1-8524-A6BA2B35C35C}" dt="2025-08-23T20:16:26.976" v="4774" actId="1076"/>
          <ac:grpSpMkLst>
            <pc:docMk/>
            <pc:sldMk cId="227708408" sldId="1126"/>
            <ac:grpSpMk id="9" creationId="{4C6FCA41-0457-4605-9169-5A923839FFB6}"/>
          </ac:grpSpMkLst>
        </pc:grpChg>
        <pc:picChg chg="add del mod">
          <ac:chgData name="Cesar Augusto Lopez Gallego" userId="0dfa9112-9251-4882-b472-cf2dfcee09d1" providerId="ADAL" clId="{E5799506-52DE-42E1-8524-A6BA2B35C35C}" dt="2025-08-23T21:00:58.636" v="5342" actId="478"/>
          <ac:picMkLst>
            <pc:docMk/>
            <pc:sldMk cId="227708408" sldId="1126"/>
            <ac:picMk id="4" creationId="{B9D105B4-C6E8-406D-AB28-D964D511C82C}"/>
          </ac:picMkLst>
        </pc:picChg>
        <pc:picChg chg="add mod">
          <ac:chgData name="Cesar Augusto Lopez Gallego" userId="0dfa9112-9251-4882-b472-cf2dfcee09d1" providerId="ADAL" clId="{E5799506-52DE-42E1-8524-A6BA2B35C35C}" dt="2025-08-23T20:16:25.764" v="4773" actId="164"/>
          <ac:picMkLst>
            <pc:docMk/>
            <pc:sldMk cId="227708408" sldId="1126"/>
            <ac:picMk id="6" creationId="{9D3B4BC1-F76C-4C82-96E6-2398FBA31F72}"/>
          </ac:picMkLst>
        </pc:picChg>
        <pc:picChg chg="add mod">
          <ac:chgData name="Cesar Augusto Lopez Gallego" userId="0dfa9112-9251-4882-b472-cf2dfcee09d1" providerId="ADAL" clId="{E5799506-52DE-42E1-8524-A6BA2B35C35C}" dt="2025-08-23T20:16:25.764" v="4773" actId="164"/>
          <ac:picMkLst>
            <pc:docMk/>
            <pc:sldMk cId="227708408" sldId="1126"/>
            <ac:picMk id="8" creationId="{C8537085-3FEA-43F6-BE8F-95B64539C109}"/>
          </ac:picMkLst>
        </pc:picChg>
      </pc:sldChg>
      <pc:sldChg chg="addSp modSp new mod">
        <pc:chgData name="Cesar Augusto Lopez Gallego" userId="0dfa9112-9251-4882-b472-cf2dfcee09d1" providerId="ADAL" clId="{E5799506-52DE-42E1-8524-A6BA2B35C35C}" dt="2025-08-23T20:39:57.402" v="5126" actId="20577"/>
        <pc:sldMkLst>
          <pc:docMk/>
          <pc:sldMk cId="3456925594" sldId="1127"/>
        </pc:sldMkLst>
        <pc:spChg chg="add mod">
          <ac:chgData name="Cesar Augusto Lopez Gallego" userId="0dfa9112-9251-4882-b472-cf2dfcee09d1" providerId="ADAL" clId="{E5799506-52DE-42E1-8524-A6BA2B35C35C}" dt="2025-08-23T20:39:57.402" v="5126" actId="20577"/>
          <ac:spMkLst>
            <pc:docMk/>
            <pc:sldMk cId="3456925594" sldId="1127"/>
            <ac:spMk id="5" creationId="{7F74E96A-BD7B-4282-B68D-6D5E376EF1CF}"/>
          </ac:spMkLst>
        </pc:spChg>
        <pc:spChg chg="add mod">
          <ac:chgData name="Cesar Augusto Lopez Gallego" userId="0dfa9112-9251-4882-b472-cf2dfcee09d1" providerId="ADAL" clId="{E5799506-52DE-42E1-8524-A6BA2B35C35C}" dt="2025-08-23T20:35:02.975" v="5085" actId="1076"/>
          <ac:spMkLst>
            <pc:docMk/>
            <pc:sldMk cId="3456925594" sldId="1127"/>
            <ac:spMk id="7" creationId="{03619ADA-2C8C-4B4C-BA57-E7CACC24A900}"/>
          </ac:spMkLst>
        </pc:spChg>
        <pc:picChg chg="add mod">
          <ac:chgData name="Cesar Augusto Lopez Gallego" userId="0dfa9112-9251-4882-b472-cf2dfcee09d1" providerId="ADAL" clId="{E5799506-52DE-42E1-8524-A6BA2B35C35C}" dt="2025-08-23T20:34:13.592" v="5064" actId="1076"/>
          <ac:picMkLst>
            <pc:docMk/>
            <pc:sldMk cId="3456925594" sldId="1127"/>
            <ac:picMk id="3" creationId="{4BB9FD74-D252-4B7A-BB42-4882EDC5B104}"/>
          </ac:picMkLst>
        </pc:picChg>
      </pc:sldChg>
      <pc:sldChg chg="addSp modSp new mod">
        <pc:chgData name="Cesar Augusto Lopez Gallego" userId="0dfa9112-9251-4882-b472-cf2dfcee09d1" providerId="ADAL" clId="{E5799506-52DE-42E1-8524-A6BA2B35C35C}" dt="2025-08-23T20:19:11.808" v="4848" actId="1076"/>
        <pc:sldMkLst>
          <pc:docMk/>
          <pc:sldMk cId="2927234199" sldId="1128"/>
        </pc:sldMkLst>
        <pc:spChg chg="add mod">
          <ac:chgData name="Cesar Augusto Lopez Gallego" userId="0dfa9112-9251-4882-b472-cf2dfcee09d1" providerId="ADAL" clId="{E5799506-52DE-42E1-8524-A6BA2B35C35C}" dt="2025-08-23T20:17:38.149" v="4828" actId="6549"/>
          <ac:spMkLst>
            <pc:docMk/>
            <pc:sldMk cId="2927234199" sldId="1128"/>
            <ac:spMk id="2" creationId="{4431FDBD-5FD3-4289-8300-48D2FC434C7F}"/>
          </ac:spMkLst>
        </pc:spChg>
        <pc:spChg chg="add mod">
          <ac:chgData name="Cesar Augusto Lopez Gallego" userId="0dfa9112-9251-4882-b472-cf2dfcee09d1" providerId="ADAL" clId="{E5799506-52DE-42E1-8524-A6BA2B35C35C}" dt="2025-08-23T20:19:11.808" v="4848" actId="1076"/>
          <ac:spMkLst>
            <pc:docMk/>
            <pc:sldMk cId="2927234199" sldId="1128"/>
            <ac:spMk id="4" creationId="{C34E4192-AF23-480A-8592-49A48B398658}"/>
          </ac:spMkLst>
        </pc:spChg>
        <pc:picChg chg="add mod">
          <ac:chgData name="Cesar Augusto Lopez Gallego" userId="0dfa9112-9251-4882-b472-cf2dfcee09d1" providerId="ADAL" clId="{E5799506-52DE-42E1-8524-A6BA2B35C35C}" dt="2025-08-23T20:19:06.792" v="4846" actId="1076"/>
          <ac:picMkLst>
            <pc:docMk/>
            <pc:sldMk cId="2927234199" sldId="1128"/>
            <ac:picMk id="6" creationId="{1ED26877-E1C4-4B48-B172-FEDC706BAEF2}"/>
          </ac:picMkLst>
        </pc:picChg>
        <pc:picChg chg="add mod">
          <ac:chgData name="Cesar Augusto Lopez Gallego" userId="0dfa9112-9251-4882-b472-cf2dfcee09d1" providerId="ADAL" clId="{E5799506-52DE-42E1-8524-A6BA2B35C35C}" dt="2025-08-23T20:19:08.416" v="4847" actId="1076"/>
          <ac:picMkLst>
            <pc:docMk/>
            <pc:sldMk cId="2927234199" sldId="1128"/>
            <ac:picMk id="8" creationId="{0853B24D-928A-494A-8626-9D825D79C168}"/>
          </ac:picMkLst>
        </pc:picChg>
      </pc:sldChg>
      <pc:sldChg chg="addSp modSp new mod">
        <pc:chgData name="Cesar Augusto Lopez Gallego" userId="0dfa9112-9251-4882-b472-cf2dfcee09d1" providerId="ADAL" clId="{E5799506-52DE-42E1-8524-A6BA2B35C35C}" dt="2025-08-23T21:11:23.910" v="5377" actId="1076"/>
        <pc:sldMkLst>
          <pc:docMk/>
          <pc:sldMk cId="1357718592" sldId="1129"/>
        </pc:sldMkLst>
        <pc:spChg chg="add mod">
          <ac:chgData name="Cesar Augusto Lopez Gallego" userId="0dfa9112-9251-4882-b472-cf2dfcee09d1" providerId="ADAL" clId="{E5799506-52DE-42E1-8524-A6BA2B35C35C}" dt="2025-08-23T20:20:27.236" v="4887" actId="114"/>
          <ac:spMkLst>
            <pc:docMk/>
            <pc:sldMk cId="1357718592" sldId="1129"/>
            <ac:spMk id="2" creationId="{39468D34-237A-42B0-870C-2451749971A6}"/>
          </ac:spMkLst>
        </pc:spChg>
        <pc:spChg chg="add mod">
          <ac:chgData name="Cesar Augusto Lopez Gallego" userId="0dfa9112-9251-4882-b472-cf2dfcee09d1" providerId="ADAL" clId="{E5799506-52DE-42E1-8524-A6BA2B35C35C}" dt="2025-08-23T21:11:23.910" v="5377" actId="1076"/>
          <ac:spMkLst>
            <pc:docMk/>
            <pc:sldMk cId="1357718592" sldId="1129"/>
            <ac:spMk id="6" creationId="{EDB069EA-6653-49C0-98BF-7B42A9C783F5}"/>
          </ac:spMkLst>
        </pc:spChg>
        <pc:picChg chg="add mod">
          <ac:chgData name="Cesar Augusto Lopez Gallego" userId="0dfa9112-9251-4882-b472-cf2dfcee09d1" providerId="ADAL" clId="{E5799506-52DE-42E1-8524-A6BA2B35C35C}" dt="2025-08-23T20:21:05.048" v="4892" actId="1076"/>
          <ac:picMkLst>
            <pc:docMk/>
            <pc:sldMk cId="1357718592" sldId="1129"/>
            <ac:picMk id="4" creationId="{A08A094D-3CE5-4C4E-9F26-622485C61FC3}"/>
          </ac:picMkLst>
        </pc:picChg>
      </pc:sldChg>
      <pc:sldChg chg="modSp new del mod">
        <pc:chgData name="Cesar Augusto Lopez Gallego" userId="0dfa9112-9251-4882-b472-cf2dfcee09d1" providerId="ADAL" clId="{E5799506-52DE-42E1-8524-A6BA2B35C35C}" dt="2025-08-23T21:24:01.973" v="5492" actId="2696"/>
        <pc:sldMkLst>
          <pc:docMk/>
          <pc:sldMk cId="297953842" sldId="1130"/>
        </pc:sldMkLst>
        <pc:spChg chg="mod">
          <ac:chgData name="Cesar Augusto Lopez Gallego" userId="0dfa9112-9251-4882-b472-cf2dfcee09d1" providerId="ADAL" clId="{E5799506-52DE-42E1-8524-A6BA2B35C35C}" dt="2025-08-23T20:21:35.984" v="4920" actId="20577"/>
          <ac:spMkLst>
            <pc:docMk/>
            <pc:sldMk cId="297953842" sldId="1130"/>
            <ac:spMk id="2" creationId="{D1E3A37B-0AF4-43E8-8EB9-D48C34FB3B0D}"/>
          </ac:spMkLst>
        </pc:spChg>
        <pc:spChg chg="mod">
          <ac:chgData name="Cesar Augusto Lopez Gallego" userId="0dfa9112-9251-4882-b472-cf2dfcee09d1" providerId="ADAL" clId="{E5799506-52DE-42E1-8524-A6BA2B35C35C}" dt="2025-08-23T20:22:44.139" v="4932" actId="27636"/>
          <ac:spMkLst>
            <pc:docMk/>
            <pc:sldMk cId="297953842" sldId="1130"/>
            <ac:spMk id="3" creationId="{734D3588-936B-4677-AB10-4D70B5AF4058}"/>
          </ac:spMkLst>
        </pc:spChg>
      </pc:sldChg>
      <pc:sldChg chg="addSp modSp new mod">
        <pc:chgData name="Cesar Augusto Lopez Gallego" userId="0dfa9112-9251-4882-b472-cf2dfcee09d1" providerId="ADAL" clId="{E5799506-52DE-42E1-8524-A6BA2B35C35C}" dt="2025-08-23T20:28:42.169" v="5045" actId="1076"/>
        <pc:sldMkLst>
          <pc:docMk/>
          <pc:sldMk cId="1253823545" sldId="1131"/>
        </pc:sldMkLst>
        <pc:spChg chg="add mod">
          <ac:chgData name="Cesar Augusto Lopez Gallego" userId="0dfa9112-9251-4882-b472-cf2dfcee09d1" providerId="ADAL" clId="{E5799506-52DE-42E1-8524-A6BA2B35C35C}" dt="2025-08-23T20:26:44.840" v="5011" actId="1076"/>
          <ac:spMkLst>
            <pc:docMk/>
            <pc:sldMk cId="1253823545" sldId="1131"/>
            <ac:spMk id="3" creationId="{D2280CF0-CDBE-41F0-A5D8-C1134A03D287}"/>
          </ac:spMkLst>
        </pc:spChg>
        <pc:spChg chg="add mod">
          <ac:chgData name="Cesar Augusto Lopez Gallego" userId="0dfa9112-9251-4882-b472-cf2dfcee09d1" providerId="ADAL" clId="{E5799506-52DE-42E1-8524-A6BA2B35C35C}" dt="2025-08-23T20:26:25.576" v="4999" actId="1076"/>
          <ac:spMkLst>
            <pc:docMk/>
            <pc:sldMk cId="1253823545" sldId="1131"/>
            <ac:spMk id="4" creationId="{8F36D912-F873-479A-B0A1-2A12F522E599}"/>
          </ac:spMkLst>
        </pc:spChg>
        <pc:spChg chg="add mod">
          <ac:chgData name="Cesar Augusto Lopez Gallego" userId="0dfa9112-9251-4882-b472-cf2dfcee09d1" providerId="ADAL" clId="{E5799506-52DE-42E1-8524-A6BA2B35C35C}" dt="2025-08-23T20:28:42.169" v="5045" actId="1076"/>
          <ac:spMkLst>
            <pc:docMk/>
            <pc:sldMk cId="1253823545" sldId="1131"/>
            <ac:spMk id="5" creationId="{E5054E88-11A5-4EF9-986D-2AAB483F7C6F}"/>
          </ac:spMkLst>
        </pc:spChg>
        <pc:picChg chg="add mod">
          <ac:chgData name="Cesar Augusto Lopez Gallego" userId="0dfa9112-9251-4882-b472-cf2dfcee09d1" providerId="ADAL" clId="{E5799506-52DE-42E1-8524-A6BA2B35C35C}" dt="2025-08-23T20:25:23.440" v="4947" actId="1076"/>
          <ac:picMkLst>
            <pc:docMk/>
            <pc:sldMk cId="1253823545" sldId="1131"/>
            <ac:picMk id="1026" creationId="{2B4DBE32-14F2-426E-9B16-EE5C9F7D808B}"/>
          </ac:picMkLst>
        </pc:picChg>
      </pc:sldChg>
      <pc:sldChg chg="addSp modSp new mod">
        <pc:chgData name="Cesar Augusto Lopez Gallego" userId="0dfa9112-9251-4882-b472-cf2dfcee09d1" providerId="ADAL" clId="{E5799506-52DE-42E1-8524-A6BA2B35C35C}" dt="2025-08-23T20:38:34.879" v="5112" actId="1037"/>
        <pc:sldMkLst>
          <pc:docMk/>
          <pc:sldMk cId="2477355771" sldId="1132"/>
        </pc:sldMkLst>
        <pc:spChg chg="add mod">
          <ac:chgData name="Cesar Augusto Lopez Gallego" userId="0dfa9112-9251-4882-b472-cf2dfcee09d1" providerId="ADAL" clId="{E5799506-52DE-42E1-8524-A6BA2B35C35C}" dt="2025-08-23T20:38:34.879" v="5112" actId="1037"/>
          <ac:spMkLst>
            <pc:docMk/>
            <pc:sldMk cId="2477355771" sldId="1132"/>
            <ac:spMk id="5" creationId="{E1101A03-E5A5-4B95-876B-04642079B3CF}"/>
          </ac:spMkLst>
        </pc:spChg>
        <pc:picChg chg="add mod">
          <ac:chgData name="Cesar Augusto Lopez Gallego" userId="0dfa9112-9251-4882-b472-cf2dfcee09d1" providerId="ADAL" clId="{E5799506-52DE-42E1-8524-A6BA2B35C35C}" dt="2025-08-23T20:38:26.656" v="5103" actId="1076"/>
          <ac:picMkLst>
            <pc:docMk/>
            <pc:sldMk cId="2477355771" sldId="1132"/>
            <ac:picMk id="3" creationId="{AC22BA4E-E597-44B0-8226-16FC41F1FC4D}"/>
          </ac:picMkLst>
        </pc:picChg>
      </pc:sldChg>
      <pc:sldChg chg="addSp delSp modSp new mod">
        <pc:chgData name="Cesar Augusto Lopez Gallego" userId="0dfa9112-9251-4882-b472-cf2dfcee09d1" providerId="ADAL" clId="{E5799506-52DE-42E1-8524-A6BA2B35C35C}" dt="2025-08-23T21:04:47.839" v="5370"/>
        <pc:sldMkLst>
          <pc:docMk/>
          <pc:sldMk cId="1378237" sldId="1133"/>
        </pc:sldMkLst>
        <pc:spChg chg="add mod">
          <ac:chgData name="Cesar Augusto Lopez Gallego" userId="0dfa9112-9251-4882-b472-cf2dfcee09d1" providerId="ADAL" clId="{E5799506-52DE-42E1-8524-A6BA2B35C35C}" dt="2025-08-23T21:00:09.283" v="5341" actId="20577"/>
          <ac:spMkLst>
            <pc:docMk/>
            <pc:sldMk cId="1378237" sldId="1133"/>
            <ac:spMk id="2" creationId="{AAD41839-FA1A-4F32-9C36-3B412DDD806C}"/>
          </ac:spMkLst>
        </pc:spChg>
        <pc:spChg chg="add del mod">
          <ac:chgData name="Cesar Augusto Lopez Gallego" userId="0dfa9112-9251-4882-b472-cf2dfcee09d1" providerId="ADAL" clId="{E5799506-52DE-42E1-8524-A6BA2B35C35C}" dt="2025-08-23T20:45:00.689" v="5174"/>
          <ac:spMkLst>
            <pc:docMk/>
            <pc:sldMk cId="1378237" sldId="1133"/>
            <ac:spMk id="4" creationId="{9FD5F639-59BB-4EEC-B900-1A0933DF1B4E}"/>
          </ac:spMkLst>
        </pc:spChg>
        <pc:spChg chg="add del mod">
          <ac:chgData name="Cesar Augusto Lopez Gallego" userId="0dfa9112-9251-4882-b472-cf2dfcee09d1" providerId="ADAL" clId="{E5799506-52DE-42E1-8524-A6BA2B35C35C}" dt="2025-08-23T20:45:05.991" v="5176"/>
          <ac:spMkLst>
            <pc:docMk/>
            <pc:sldMk cId="1378237" sldId="1133"/>
            <ac:spMk id="5" creationId="{E51E5D99-EB5C-4227-8D10-8FFAC483BED5}"/>
          </ac:spMkLst>
        </pc:spChg>
        <pc:graphicFrameChg chg="add mod modGraphic">
          <ac:chgData name="Cesar Augusto Lopez Gallego" userId="0dfa9112-9251-4882-b472-cf2dfcee09d1" providerId="ADAL" clId="{E5799506-52DE-42E1-8524-A6BA2B35C35C}" dt="2025-08-23T21:04:47.839" v="5370"/>
          <ac:graphicFrameMkLst>
            <pc:docMk/>
            <pc:sldMk cId="1378237" sldId="1133"/>
            <ac:graphicFrameMk id="3" creationId="{F4801F99-B6C3-4F00-8F60-BCCEEEAD8C59}"/>
          </ac:graphicFrameMkLst>
        </pc:graphicFrameChg>
      </pc:sldChg>
      <pc:sldChg chg="modSp new del mod">
        <pc:chgData name="Cesar Augusto Lopez Gallego" userId="0dfa9112-9251-4882-b472-cf2dfcee09d1" providerId="ADAL" clId="{E5799506-52DE-42E1-8524-A6BA2B35C35C}" dt="2025-08-23T21:24:01.973" v="5492" actId="2696"/>
        <pc:sldMkLst>
          <pc:docMk/>
          <pc:sldMk cId="1807451400" sldId="1134"/>
        </pc:sldMkLst>
        <pc:spChg chg="mod">
          <ac:chgData name="Cesar Augusto Lopez Gallego" userId="0dfa9112-9251-4882-b472-cf2dfcee09d1" providerId="ADAL" clId="{E5799506-52DE-42E1-8524-A6BA2B35C35C}" dt="2025-08-23T21:13:44.783" v="5405" actId="20577"/>
          <ac:spMkLst>
            <pc:docMk/>
            <pc:sldMk cId="1807451400" sldId="1134"/>
            <ac:spMk id="2" creationId="{1AE71345-98DC-4304-ACF2-0C2E88CFEEF1}"/>
          </ac:spMkLst>
        </pc:spChg>
        <pc:spChg chg="mod">
          <ac:chgData name="Cesar Augusto Lopez Gallego" userId="0dfa9112-9251-4882-b472-cf2dfcee09d1" providerId="ADAL" clId="{E5799506-52DE-42E1-8524-A6BA2B35C35C}" dt="2025-08-23T21:14:50.012" v="5413" actId="20577"/>
          <ac:spMkLst>
            <pc:docMk/>
            <pc:sldMk cId="1807451400" sldId="1134"/>
            <ac:spMk id="3" creationId="{CF7AB5AD-1BEF-445B-A992-650A87EBE65F}"/>
          </ac:spMkLst>
        </pc:spChg>
      </pc:sldChg>
      <pc:sldChg chg="modSp new del mod">
        <pc:chgData name="Cesar Augusto Lopez Gallego" userId="0dfa9112-9251-4882-b472-cf2dfcee09d1" providerId="ADAL" clId="{E5799506-52DE-42E1-8524-A6BA2B35C35C}" dt="2025-08-23T21:24:01.973" v="5492" actId="2696"/>
        <pc:sldMkLst>
          <pc:docMk/>
          <pc:sldMk cId="1649263868" sldId="1135"/>
        </pc:sldMkLst>
        <pc:spChg chg="mod">
          <ac:chgData name="Cesar Augusto Lopez Gallego" userId="0dfa9112-9251-4882-b472-cf2dfcee09d1" providerId="ADAL" clId="{E5799506-52DE-42E1-8524-A6BA2B35C35C}" dt="2025-08-23T21:15:13.502" v="5443" actId="20577"/>
          <ac:spMkLst>
            <pc:docMk/>
            <pc:sldMk cId="1649263868" sldId="1135"/>
            <ac:spMk id="2" creationId="{1BFE7578-1FD7-4191-9188-18AA924D2745}"/>
          </ac:spMkLst>
        </pc:spChg>
        <pc:spChg chg="mod">
          <ac:chgData name="Cesar Augusto Lopez Gallego" userId="0dfa9112-9251-4882-b472-cf2dfcee09d1" providerId="ADAL" clId="{E5799506-52DE-42E1-8524-A6BA2B35C35C}" dt="2025-08-23T21:21:51.427" v="5464"/>
          <ac:spMkLst>
            <pc:docMk/>
            <pc:sldMk cId="1649263868" sldId="1135"/>
            <ac:spMk id="3" creationId="{6F1F0FE8-3C92-4CDB-A696-1D7C547C872A}"/>
          </ac:spMkLst>
        </pc:spChg>
      </pc:sldChg>
      <pc:sldChg chg="modSp new del mod">
        <pc:chgData name="Cesar Augusto Lopez Gallego" userId="0dfa9112-9251-4882-b472-cf2dfcee09d1" providerId="ADAL" clId="{E5799506-52DE-42E1-8524-A6BA2B35C35C}" dt="2025-08-23T21:24:01.973" v="5492" actId="2696"/>
        <pc:sldMkLst>
          <pc:docMk/>
          <pc:sldMk cId="1172682850" sldId="1136"/>
        </pc:sldMkLst>
        <pc:spChg chg="mod">
          <ac:chgData name="Cesar Augusto Lopez Gallego" userId="0dfa9112-9251-4882-b472-cf2dfcee09d1" providerId="ADAL" clId="{E5799506-52DE-42E1-8524-A6BA2B35C35C}" dt="2025-08-23T21:22:15.314" v="5483" actId="20577"/>
          <ac:spMkLst>
            <pc:docMk/>
            <pc:sldMk cId="1172682850" sldId="1136"/>
            <ac:spMk id="2" creationId="{28C11FEB-35F0-465A-B8CA-C7446EAF65EF}"/>
          </ac:spMkLst>
        </pc:spChg>
        <pc:spChg chg="mod">
          <ac:chgData name="Cesar Augusto Lopez Gallego" userId="0dfa9112-9251-4882-b472-cf2dfcee09d1" providerId="ADAL" clId="{E5799506-52DE-42E1-8524-A6BA2B35C35C}" dt="2025-08-23T21:23:28.512" v="5491" actId="20577"/>
          <ac:spMkLst>
            <pc:docMk/>
            <pc:sldMk cId="1172682850" sldId="1136"/>
            <ac:spMk id="3" creationId="{3CF1697E-8AB8-4E07-8196-106F42033A37}"/>
          </ac:spMkLst>
        </pc:spChg>
      </pc:sldChg>
      <pc:sldChg chg="addSp delSp modSp add mod">
        <pc:chgData name="Cesar Augusto Lopez Gallego" userId="0dfa9112-9251-4882-b472-cf2dfcee09d1" providerId="ADAL" clId="{E5799506-52DE-42E1-8524-A6BA2B35C35C}" dt="2025-08-25T21:00:03.670" v="6463" actId="20577"/>
        <pc:sldMkLst>
          <pc:docMk/>
          <pc:sldMk cId="1302504671" sldId="1137"/>
        </pc:sldMkLst>
        <pc:spChg chg="mod">
          <ac:chgData name="Cesar Augusto Lopez Gallego" userId="0dfa9112-9251-4882-b472-cf2dfcee09d1" providerId="ADAL" clId="{E5799506-52DE-42E1-8524-A6BA2B35C35C}" dt="2025-08-25T21:00:03.670" v="6463" actId="20577"/>
          <ac:spMkLst>
            <pc:docMk/>
            <pc:sldMk cId="1302504671" sldId="1137"/>
            <ac:spMk id="2" creationId="{1AD06710-E3EB-4DFE-B681-4F606D4E9203}"/>
          </ac:spMkLst>
        </pc:spChg>
        <pc:spChg chg="del">
          <ac:chgData name="Cesar Augusto Lopez Gallego" userId="0dfa9112-9251-4882-b472-cf2dfcee09d1" providerId="ADAL" clId="{E5799506-52DE-42E1-8524-A6BA2B35C35C}" dt="2025-08-23T21:24:44.053" v="5503" actId="478"/>
          <ac:spMkLst>
            <pc:docMk/>
            <pc:sldMk cId="1302504671" sldId="1137"/>
            <ac:spMk id="3" creationId="{4E9FAF8F-95B2-4E1E-B5A5-BD140FFA23E1}"/>
          </ac:spMkLst>
        </pc:spChg>
        <pc:spChg chg="add del mod">
          <ac:chgData name="Cesar Augusto Lopez Gallego" userId="0dfa9112-9251-4882-b472-cf2dfcee09d1" providerId="ADAL" clId="{E5799506-52DE-42E1-8524-A6BA2B35C35C}" dt="2025-08-25T20:37:28.724" v="6216" actId="478"/>
          <ac:spMkLst>
            <pc:docMk/>
            <pc:sldMk cId="1302504671" sldId="1137"/>
            <ac:spMk id="3" creationId="{6622664A-4242-415F-8EAA-77911D18D0EC}"/>
          </ac:spMkLst>
        </pc:spChg>
        <pc:picChg chg="del">
          <ac:chgData name="Cesar Augusto Lopez Gallego" userId="0dfa9112-9251-4882-b472-cf2dfcee09d1" providerId="ADAL" clId="{E5799506-52DE-42E1-8524-A6BA2B35C35C}" dt="2025-08-23T21:31:33.273" v="5504" actId="478"/>
          <ac:picMkLst>
            <pc:docMk/>
            <pc:sldMk cId="1302504671" sldId="1137"/>
            <ac:picMk id="5" creationId="{72496243-9AD1-4E9A-B5A5-1EC7A25539A9}"/>
          </ac:picMkLst>
        </pc:picChg>
      </pc:sldChg>
      <pc:sldChg chg="addSp modSp add mod">
        <pc:chgData name="Cesar Augusto Lopez Gallego" userId="0dfa9112-9251-4882-b472-cf2dfcee09d1" providerId="ADAL" clId="{E5799506-52DE-42E1-8524-A6BA2B35C35C}" dt="2025-08-23T22:30:08.524" v="6066" actId="207"/>
        <pc:sldMkLst>
          <pc:docMk/>
          <pc:sldMk cId="1566635588" sldId="1138"/>
        </pc:sldMkLst>
        <pc:spChg chg="add mod">
          <ac:chgData name="Cesar Augusto Lopez Gallego" userId="0dfa9112-9251-4882-b472-cf2dfcee09d1" providerId="ADAL" clId="{E5799506-52DE-42E1-8524-A6BA2B35C35C}" dt="2025-08-23T22:30:08.524" v="6066" actId="207"/>
          <ac:spMkLst>
            <pc:docMk/>
            <pc:sldMk cId="1566635588" sldId="1138"/>
            <ac:spMk id="20" creationId="{393DD3E5-E037-43CF-B098-5EEC03EAF788}"/>
          </ac:spMkLst>
        </pc:spChg>
        <pc:grpChg chg="mod">
          <ac:chgData name="Cesar Augusto Lopez Gallego" userId="0dfa9112-9251-4882-b472-cf2dfcee09d1" providerId="ADAL" clId="{E5799506-52DE-42E1-8524-A6BA2B35C35C}" dt="2025-08-23T22:29:20.177" v="6040" actId="1076"/>
          <ac:grpSpMkLst>
            <pc:docMk/>
            <pc:sldMk cId="1566635588" sldId="1138"/>
            <ac:grpSpMk id="18" creationId="{B6ED09E4-7524-4F19-AC74-85BB74AB97DF}"/>
          </ac:grpSpMkLst>
        </pc:grpChg>
        <pc:grpChg chg="mod">
          <ac:chgData name="Cesar Augusto Lopez Gallego" userId="0dfa9112-9251-4882-b472-cf2dfcee09d1" providerId="ADAL" clId="{E5799506-52DE-42E1-8524-A6BA2B35C35C}" dt="2025-08-23T22:29:29.028" v="6044" actId="1076"/>
          <ac:grpSpMkLst>
            <pc:docMk/>
            <pc:sldMk cId="1566635588" sldId="1138"/>
            <ac:grpSpMk id="19" creationId="{84106B07-193C-4CD5-B760-B797A7CFA4DB}"/>
          </ac:grpSpMkLst>
        </pc:grpChg>
        <pc:picChg chg="mod">
          <ac:chgData name="Cesar Augusto Lopez Gallego" userId="0dfa9112-9251-4882-b472-cf2dfcee09d1" providerId="ADAL" clId="{E5799506-52DE-42E1-8524-A6BA2B35C35C}" dt="2025-08-23T22:29:34.812" v="6047" actId="1076"/>
          <ac:picMkLst>
            <pc:docMk/>
            <pc:sldMk cId="1566635588" sldId="1138"/>
            <ac:picMk id="4" creationId="{1436286D-490A-456A-A225-91B7255E1D52}"/>
          </ac:picMkLst>
        </pc:picChg>
        <pc:picChg chg="mod">
          <ac:chgData name="Cesar Augusto Lopez Gallego" userId="0dfa9112-9251-4882-b472-cf2dfcee09d1" providerId="ADAL" clId="{E5799506-52DE-42E1-8524-A6BA2B35C35C}" dt="2025-08-23T22:29:27.940" v="6043" actId="1076"/>
          <ac:picMkLst>
            <pc:docMk/>
            <pc:sldMk cId="1566635588" sldId="1138"/>
            <ac:picMk id="6" creationId="{BE2638CD-058A-40E0-A1AB-C0DC7127F7BB}"/>
          </ac:picMkLst>
        </pc:picChg>
        <pc:picChg chg="mod">
          <ac:chgData name="Cesar Augusto Lopez Gallego" userId="0dfa9112-9251-4882-b472-cf2dfcee09d1" providerId="ADAL" clId="{E5799506-52DE-42E1-8524-A6BA2B35C35C}" dt="2025-08-23T22:29:30.383" v="6045" actId="1076"/>
          <ac:picMkLst>
            <pc:docMk/>
            <pc:sldMk cId="1566635588" sldId="1138"/>
            <ac:picMk id="8" creationId="{665822F9-EC70-4BEF-8B8F-6B4C20A357FA}"/>
          </ac:picMkLst>
        </pc:picChg>
        <pc:picChg chg="mod">
          <ac:chgData name="Cesar Augusto Lopez Gallego" userId="0dfa9112-9251-4882-b472-cf2dfcee09d1" providerId="ADAL" clId="{E5799506-52DE-42E1-8524-A6BA2B35C35C}" dt="2025-08-23T22:29:33.412" v="6046" actId="1076"/>
          <ac:picMkLst>
            <pc:docMk/>
            <pc:sldMk cId="1566635588" sldId="1138"/>
            <ac:picMk id="10" creationId="{C81315CC-9834-4690-9D71-525A7947ACBB}"/>
          </ac:picMkLst>
        </pc:picChg>
        <pc:picChg chg="mod">
          <ac:chgData name="Cesar Augusto Lopez Gallego" userId="0dfa9112-9251-4882-b472-cf2dfcee09d1" providerId="ADAL" clId="{E5799506-52DE-42E1-8524-A6BA2B35C35C}" dt="2025-08-23T22:29:38.131" v="6048" actId="1076"/>
          <ac:picMkLst>
            <pc:docMk/>
            <pc:sldMk cId="1566635588" sldId="1138"/>
            <ac:picMk id="12" creationId="{1C44E391-E035-4EFE-BAB2-39E54B6D1F71}"/>
          </ac:picMkLst>
        </pc:picChg>
      </pc:sldChg>
      <pc:sldChg chg="addSp modSp new del mod">
        <pc:chgData name="Cesar Augusto Lopez Gallego" userId="0dfa9112-9251-4882-b472-cf2dfcee09d1" providerId="ADAL" clId="{E5799506-52DE-42E1-8524-A6BA2B35C35C}" dt="2025-08-23T21:54:21.172" v="5723" actId="2696"/>
        <pc:sldMkLst>
          <pc:docMk/>
          <pc:sldMk cId="3909142006" sldId="1138"/>
        </pc:sldMkLst>
        <pc:spChg chg="add mod">
          <ac:chgData name="Cesar Augusto Lopez Gallego" userId="0dfa9112-9251-4882-b472-cf2dfcee09d1" providerId="ADAL" clId="{E5799506-52DE-42E1-8524-A6BA2B35C35C}" dt="2025-08-23T21:54:08.696" v="5722" actId="20577"/>
          <ac:spMkLst>
            <pc:docMk/>
            <pc:sldMk cId="3909142006" sldId="1138"/>
            <ac:spMk id="2" creationId="{EA8F991E-D084-4522-9A51-11999AB4CC08}"/>
          </ac:spMkLst>
        </pc:spChg>
        <pc:spChg chg="add mod">
          <ac:chgData name="Cesar Augusto Lopez Gallego" userId="0dfa9112-9251-4882-b472-cf2dfcee09d1" providerId="ADAL" clId="{E5799506-52DE-42E1-8524-A6BA2B35C35C}" dt="2025-08-23T21:49:07.471" v="5567" actId="164"/>
          <ac:spMkLst>
            <pc:docMk/>
            <pc:sldMk cId="3909142006" sldId="1138"/>
            <ac:spMk id="15" creationId="{982B4EE9-FB51-48F4-AD2F-D8B455963CF3}"/>
          </ac:spMkLst>
        </pc:spChg>
        <pc:spChg chg="add mod">
          <ac:chgData name="Cesar Augusto Lopez Gallego" userId="0dfa9112-9251-4882-b472-cf2dfcee09d1" providerId="ADAL" clId="{E5799506-52DE-42E1-8524-A6BA2B35C35C}" dt="2025-08-23T21:50:35.700" v="5591" actId="1076"/>
          <ac:spMkLst>
            <pc:docMk/>
            <pc:sldMk cId="3909142006" sldId="1138"/>
            <ac:spMk id="17" creationId="{C7D6CA05-A895-4871-B072-DE2C440C86FF}"/>
          </ac:spMkLst>
        </pc:spChg>
        <pc:grpChg chg="add mod">
          <ac:chgData name="Cesar Augusto Lopez Gallego" userId="0dfa9112-9251-4882-b472-cf2dfcee09d1" providerId="ADAL" clId="{E5799506-52DE-42E1-8524-A6BA2B35C35C}" dt="2025-08-23T21:51:45.095" v="5612" actId="1076"/>
          <ac:grpSpMkLst>
            <pc:docMk/>
            <pc:sldMk cId="3909142006" sldId="1138"/>
            <ac:grpSpMk id="18" creationId="{B6ED09E4-7524-4F19-AC74-85BB74AB97DF}"/>
          </ac:grpSpMkLst>
        </pc:grpChg>
        <pc:grpChg chg="add mod">
          <ac:chgData name="Cesar Augusto Lopez Gallego" userId="0dfa9112-9251-4882-b472-cf2dfcee09d1" providerId="ADAL" clId="{E5799506-52DE-42E1-8524-A6BA2B35C35C}" dt="2025-08-23T21:51:45.095" v="5612" actId="1076"/>
          <ac:grpSpMkLst>
            <pc:docMk/>
            <pc:sldMk cId="3909142006" sldId="1138"/>
            <ac:grpSpMk id="19" creationId="{84106B07-193C-4CD5-B760-B797A7CFA4DB}"/>
          </ac:grpSpMkLst>
        </pc:grpChg>
        <pc:picChg chg="add mod">
          <ac:chgData name="Cesar Augusto Lopez Gallego" userId="0dfa9112-9251-4882-b472-cf2dfcee09d1" providerId="ADAL" clId="{E5799506-52DE-42E1-8524-A6BA2B35C35C}" dt="2025-08-23T21:51:45.095" v="5612" actId="1076"/>
          <ac:picMkLst>
            <pc:docMk/>
            <pc:sldMk cId="3909142006" sldId="1138"/>
            <ac:picMk id="4" creationId="{1436286D-490A-456A-A225-91B7255E1D52}"/>
          </ac:picMkLst>
        </pc:picChg>
        <pc:picChg chg="add mod">
          <ac:chgData name="Cesar Augusto Lopez Gallego" userId="0dfa9112-9251-4882-b472-cf2dfcee09d1" providerId="ADAL" clId="{E5799506-52DE-42E1-8524-A6BA2B35C35C}" dt="2025-08-23T21:51:45.095" v="5612" actId="1076"/>
          <ac:picMkLst>
            <pc:docMk/>
            <pc:sldMk cId="3909142006" sldId="1138"/>
            <ac:picMk id="6" creationId="{BE2638CD-058A-40E0-A1AB-C0DC7127F7BB}"/>
          </ac:picMkLst>
        </pc:picChg>
        <pc:picChg chg="add mod">
          <ac:chgData name="Cesar Augusto Lopez Gallego" userId="0dfa9112-9251-4882-b472-cf2dfcee09d1" providerId="ADAL" clId="{E5799506-52DE-42E1-8524-A6BA2B35C35C}" dt="2025-08-23T21:51:45.095" v="5612" actId="1076"/>
          <ac:picMkLst>
            <pc:docMk/>
            <pc:sldMk cId="3909142006" sldId="1138"/>
            <ac:picMk id="8" creationId="{665822F9-EC70-4BEF-8B8F-6B4C20A357FA}"/>
          </ac:picMkLst>
        </pc:picChg>
        <pc:picChg chg="add mod">
          <ac:chgData name="Cesar Augusto Lopez Gallego" userId="0dfa9112-9251-4882-b472-cf2dfcee09d1" providerId="ADAL" clId="{E5799506-52DE-42E1-8524-A6BA2B35C35C}" dt="2025-08-23T21:51:45.095" v="5612" actId="1076"/>
          <ac:picMkLst>
            <pc:docMk/>
            <pc:sldMk cId="3909142006" sldId="1138"/>
            <ac:picMk id="10" creationId="{C81315CC-9834-4690-9D71-525A7947ACBB}"/>
          </ac:picMkLst>
        </pc:picChg>
        <pc:picChg chg="add mod">
          <ac:chgData name="Cesar Augusto Lopez Gallego" userId="0dfa9112-9251-4882-b472-cf2dfcee09d1" providerId="ADAL" clId="{E5799506-52DE-42E1-8524-A6BA2B35C35C}" dt="2025-08-23T21:51:45.095" v="5612" actId="1076"/>
          <ac:picMkLst>
            <pc:docMk/>
            <pc:sldMk cId="3909142006" sldId="1138"/>
            <ac:picMk id="12" creationId="{1C44E391-E035-4EFE-BAB2-39E54B6D1F71}"/>
          </ac:picMkLst>
        </pc:picChg>
        <pc:picChg chg="add mod">
          <ac:chgData name="Cesar Augusto Lopez Gallego" userId="0dfa9112-9251-4882-b472-cf2dfcee09d1" providerId="ADAL" clId="{E5799506-52DE-42E1-8524-A6BA2B35C35C}" dt="2025-08-23T21:49:07.471" v="5567" actId="164"/>
          <ac:picMkLst>
            <pc:docMk/>
            <pc:sldMk cId="3909142006" sldId="1138"/>
            <ac:picMk id="14" creationId="{5406FB14-5D81-46A5-81BA-0EFBD5956859}"/>
          </ac:picMkLst>
        </pc:picChg>
        <pc:picChg chg="add mod">
          <ac:chgData name="Cesar Augusto Lopez Gallego" userId="0dfa9112-9251-4882-b472-cf2dfcee09d1" providerId="ADAL" clId="{E5799506-52DE-42E1-8524-A6BA2B35C35C}" dt="2025-08-23T21:50:31.386" v="5590" actId="14100"/>
          <ac:picMkLst>
            <pc:docMk/>
            <pc:sldMk cId="3909142006" sldId="1138"/>
            <ac:picMk id="16" creationId="{7F8E5E4B-CBC7-4949-AF3F-77CBDF1C9613}"/>
          </ac:picMkLst>
        </pc:picChg>
      </pc:sldChg>
      <pc:sldChg chg="addSp modSp new del mod">
        <pc:chgData name="Cesar Augusto Lopez Gallego" userId="0dfa9112-9251-4882-b472-cf2dfcee09d1" providerId="ADAL" clId="{E5799506-52DE-42E1-8524-A6BA2B35C35C}" dt="2025-08-23T21:54:21.172" v="5723" actId="2696"/>
        <pc:sldMkLst>
          <pc:docMk/>
          <pc:sldMk cId="339028558" sldId="1139"/>
        </pc:sldMkLst>
        <pc:spChg chg="add mod">
          <ac:chgData name="Cesar Augusto Lopez Gallego" userId="0dfa9112-9251-4882-b472-cf2dfcee09d1" providerId="ADAL" clId="{E5799506-52DE-42E1-8524-A6BA2B35C35C}" dt="2025-08-23T21:53:03.983" v="5662" actId="20577"/>
          <ac:spMkLst>
            <pc:docMk/>
            <pc:sldMk cId="339028558" sldId="1139"/>
            <ac:spMk id="2" creationId="{C853E587-4D74-4549-A49D-E4249290C003}"/>
          </ac:spMkLst>
        </pc:spChg>
        <pc:picChg chg="add mod">
          <ac:chgData name="Cesar Augusto Lopez Gallego" userId="0dfa9112-9251-4882-b472-cf2dfcee09d1" providerId="ADAL" clId="{E5799506-52DE-42E1-8524-A6BA2B35C35C}" dt="2025-08-23T21:53:29.641" v="5667" actId="1076"/>
          <ac:picMkLst>
            <pc:docMk/>
            <pc:sldMk cId="339028558" sldId="1139"/>
            <ac:picMk id="4" creationId="{30530A60-EC16-4BEA-9E7B-3C540E257873}"/>
          </ac:picMkLst>
        </pc:picChg>
      </pc:sldChg>
      <pc:sldChg chg="add">
        <pc:chgData name="Cesar Augusto Lopez Gallego" userId="0dfa9112-9251-4882-b472-cf2dfcee09d1" providerId="ADAL" clId="{E5799506-52DE-42E1-8524-A6BA2B35C35C}" dt="2025-08-23T21:54:26.543" v="5724"/>
        <pc:sldMkLst>
          <pc:docMk/>
          <pc:sldMk cId="851548737" sldId="1139"/>
        </pc:sldMkLst>
      </pc:sldChg>
      <pc:sldChg chg="addSp modSp new mod">
        <pc:chgData name="Cesar Augusto Lopez Gallego" userId="0dfa9112-9251-4882-b472-cf2dfcee09d1" providerId="ADAL" clId="{E5799506-52DE-42E1-8524-A6BA2B35C35C}" dt="2025-08-23T22:08:50.676" v="5842" actId="1076"/>
        <pc:sldMkLst>
          <pc:docMk/>
          <pc:sldMk cId="108819857" sldId="1140"/>
        </pc:sldMkLst>
        <pc:spChg chg="add mod">
          <ac:chgData name="Cesar Augusto Lopez Gallego" userId="0dfa9112-9251-4882-b472-cf2dfcee09d1" providerId="ADAL" clId="{E5799506-52DE-42E1-8524-A6BA2B35C35C}" dt="2025-08-23T22:02:37.643" v="5772" actId="20577"/>
          <ac:spMkLst>
            <pc:docMk/>
            <pc:sldMk cId="108819857" sldId="1140"/>
            <ac:spMk id="2" creationId="{811B112E-06BC-4ADE-9C08-C2408595D0CD}"/>
          </ac:spMkLst>
        </pc:spChg>
        <pc:picChg chg="add mod">
          <ac:chgData name="Cesar Augusto Lopez Gallego" userId="0dfa9112-9251-4882-b472-cf2dfcee09d1" providerId="ADAL" clId="{E5799506-52DE-42E1-8524-A6BA2B35C35C}" dt="2025-08-23T22:08:50.676" v="5842" actId="1076"/>
          <ac:picMkLst>
            <pc:docMk/>
            <pc:sldMk cId="108819857" sldId="1140"/>
            <ac:picMk id="4" creationId="{53E0D956-A4BA-4AE9-9865-04D057AE37DE}"/>
          </ac:picMkLst>
        </pc:picChg>
        <pc:picChg chg="add mod">
          <ac:chgData name="Cesar Augusto Lopez Gallego" userId="0dfa9112-9251-4882-b472-cf2dfcee09d1" providerId="ADAL" clId="{E5799506-52DE-42E1-8524-A6BA2B35C35C}" dt="2025-08-23T22:08:48.264" v="5840" actId="1076"/>
          <ac:picMkLst>
            <pc:docMk/>
            <pc:sldMk cId="108819857" sldId="1140"/>
            <ac:picMk id="6" creationId="{17C010FC-7681-4A55-B09F-C93B46ED9222}"/>
          </ac:picMkLst>
        </pc:picChg>
        <pc:picChg chg="add mod">
          <ac:chgData name="Cesar Augusto Lopez Gallego" userId="0dfa9112-9251-4882-b472-cf2dfcee09d1" providerId="ADAL" clId="{E5799506-52DE-42E1-8524-A6BA2B35C35C}" dt="2025-08-23T22:08:49.327" v="5841" actId="1076"/>
          <ac:picMkLst>
            <pc:docMk/>
            <pc:sldMk cId="108819857" sldId="1140"/>
            <ac:picMk id="8" creationId="{FDFC7C1B-9E43-463D-9182-10BFF40E0BA2}"/>
          </ac:picMkLst>
        </pc:picChg>
      </pc:sldChg>
      <pc:sldChg chg="addSp modSp new mod">
        <pc:chgData name="Cesar Augusto Lopez Gallego" userId="0dfa9112-9251-4882-b472-cf2dfcee09d1" providerId="ADAL" clId="{E5799506-52DE-42E1-8524-A6BA2B35C35C}" dt="2025-08-23T22:06:22.955" v="5838" actId="14100"/>
        <pc:sldMkLst>
          <pc:docMk/>
          <pc:sldMk cId="1899668398" sldId="1141"/>
        </pc:sldMkLst>
        <pc:spChg chg="add mod">
          <ac:chgData name="Cesar Augusto Lopez Gallego" userId="0dfa9112-9251-4882-b472-cf2dfcee09d1" providerId="ADAL" clId="{E5799506-52DE-42E1-8524-A6BA2B35C35C}" dt="2025-08-23T22:05:16.680" v="5835" actId="20577"/>
          <ac:spMkLst>
            <pc:docMk/>
            <pc:sldMk cId="1899668398" sldId="1141"/>
            <ac:spMk id="2" creationId="{F7D766CD-F3A4-49CF-9116-FADB8E98B8FE}"/>
          </ac:spMkLst>
        </pc:spChg>
        <pc:picChg chg="add mod">
          <ac:chgData name="Cesar Augusto Lopez Gallego" userId="0dfa9112-9251-4882-b472-cf2dfcee09d1" providerId="ADAL" clId="{E5799506-52DE-42E1-8524-A6BA2B35C35C}" dt="2025-08-23T22:06:22.955" v="5838" actId="14100"/>
          <ac:picMkLst>
            <pc:docMk/>
            <pc:sldMk cId="1899668398" sldId="1141"/>
            <ac:picMk id="4" creationId="{3E2F4F6D-F209-4DBE-8C05-C5937B379A8D}"/>
          </ac:picMkLst>
        </pc:picChg>
      </pc:sldChg>
      <pc:sldChg chg="modSp add mod">
        <pc:chgData name="Cesar Augusto Lopez Gallego" userId="0dfa9112-9251-4882-b472-cf2dfcee09d1" providerId="ADAL" clId="{E5799506-52DE-42E1-8524-A6BA2B35C35C}" dt="2025-08-23T22:14:36.079" v="5903" actId="20577"/>
        <pc:sldMkLst>
          <pc:docMk/>
          <pc:sldMk cId="634288213" sldId="1142"/>
        </pc:sldMkLst>
        <pc:spChg chg="mod">
          <ac:chgData name="Cesar Augusto Lopez Gallego" userId="0dfa9112-9251-4882-b472-cf2dfcee09d1" providerId="ADAL" clId="{E5799506-52DE-42E1-8524-A6BA2B35C35C}" dt="2025-08-23T22:12:57.802" v="5891" actId="20577"/>
          <ac:spMkLst>
            <pc:docMk/>
            <pc:sldMk cId="634288213" sldId="1142"/>
            <ac:spMk id="2" creationId="{1BFE7578-1FD7-4191-9188-18AA924D2745}"/>
          </ac:spMkLst>
        </pc:spChg>
        <pc:spChg chg="mod">
          <ac:chgData name="Cesar Augusto Lopez Gallego" userId="0dfa9112-9251-4882-b472-cf2dfcee09d1" providerId="ADAL" clId="{E5799506-52DE-42E1-8524-A6BA2B35C35C}" dt="2025-08-23T22:14:36.079" v="5903" actId="20577"/>
          <ac:spMkLst>
            <pc:docMk/>
            <pc:sldMk cId="634288213" sldId="1142"/>
            <ac:spMk id="3" creationId="{6F1F0FE8-3C92-4CDB-A696-1D7C547C872A}"/>
          </ac:spMkLst>
        </pc:spChg>
      </pc:sldChg>
      <pc:sldChg chg="addSp delSp modSp new del mod setBg chgLayout">
        <pc:chgData name="Cesar Augusto Lopez Gallego" userId="0dfa9112-9251-4882-b472-cf2dfcee09d1" providerId="ADAL" clId="{E5799506-52DE-42E1-8524-A6BA2B35C35C}" dt="2025-08-23T22:12:49.747" v="5883" actId="47"/>
        <pc:sldMkLst>
          <pc:docMk/>
          <pc:sldMk cId="2369009569" sldId="1142"/>
        </pc:sldMkLst>
        <pc:spChg chg="del mod ord">
          <ac:chgData name="Cesar Augusto Lopez Gallego" userId="0dfa9112-9251-4882-b472-cf2dfcee09d1" providerId="ADAL" clId="{E5799506-52DE-42E1-8524-A6BA2B35C35C}" dt="2025-08-23T22:12:17.773" v="5845" actId="700"/>
          <ac:spMkLst>
            <pc:docMk/>
            <pc:sldMk cId="2369009569" sldId="1142"/>
            <ac:spMk id="2" creationId="{FF9DDBB8-F604-443C-82B7-2C042D0C731F}"/>
          </ac:spMkLst>
        </pc:spChg>
        <pc:spChg chg="del mod">
          <ac:chgData name="Cesar Augusto Lopez Gallego" userId="0dfa9112-9251-4882-b472-cf2dfcee09d1" providerId="ADAL" clId="{E5799506-52DE-42E1-8524-A6BA2B35C35C}" dt="2025-08-23T22:12:17.773" v="5845" actId="700"/>
          <ac:spMkLst>
            <pc:docMk/>
            <pc:sldMk cId="2369009569" sldId="1142"/>
            <ac:spMk id="3" creationId="{B2766DDC-27C1-4DC3-95CF-4B5EF656B303}"/>
          </ac:spMkLst>
        </pc:spChg>
        <pc:spChg chg="add del mod ord">
          <ac:chgData name="Cesar Augusto Lopez Gallego" userId="0dfa9112-9251-4882-b472-cf2dfcee09d1" providerId="ADAL" clId="{E5799506-52DE-42E1-8524-A6BA2B35C35C}" dt="2025-08-23T22:12:23.810" v="5846" actId="700"/>
          <ac:spMkLst>
            <pc:docMk/>
            <pc:sldMk cId="2369009569" sldId="1142"/>
            <ac:spMk id="4" creationId="{4D114F6F-172E-4DB9-83C4-30A524C6C0C6}"/>
          </ac:spMkLst>
        </pc:spChg>
        <pc:spChg chg="add del mod ord">
          <ac:chgData name="Cesar Augusto Lopez Gallego" userId="0dfa9112-9251-4882-b472-cf2dfcee09d1" providerId="ADAL" clId="{E5799506-52DE-42E1-8524-A6BA2B35C35C}" dt="2025-08-23T22:12:23.810" v="5846" actId="700"/>
          <ac:spMkLst>
            <pc:docMk/>
            <pc:sldMk cId="2369009569" sldId="1142"/>
            <ac:spMk id="5" creationId="{F02D2419-18F6-48F3-87ED-80C82EF5C6AF}"/>
          </ac:spMkLst>
        </pc:spChg>
        <pc:spChg chg="add del mod ord">
          <ac:chgData name="Cesar Augusto Lopez Gallego" userId="0dfa9112-9251-4882-b472-cf2dfcee09d1" providerId="ADAL" clId="{E5799506-52DE-42E1-8524-A6BA2B35C35C}" dt="2025-08-23T22:12:46.596" v="5882" actId="478"/>
          <ac:spMkLst>
            <pc:docMk/>
            <pc:sldMk cId="2369009569" sldId="1142"/>
            <ac:spMk id="6" creationId="{3E4959F9-12D9-4CD2-84D7-2D155F69D3C6}"/>
          </ac:spMkLst>
        </pc:spChg>
        <pc:spChg chg="add del mod ord">
          <ac:chgData name="Cesar Augusto Lopez Gallego" userId="0dfa9112-9251-4882-b472-cf2dfcee09d1" providerId="ADAL" clId="{E5799506-52DE-42E1-8524-A6BA2B35C35C}" dt="2025-08-23T22:12:46.596" v="5882" actId="478"/>
          <ac:spMkLst>
            <pc:docMk/>
            <pc:sldMk cId="2369009569" sldId="1142"/>
            <ac:spMk id="7" creationId="{96B90BEB-D476-4968-8D05-F661A869DE7F}"/>
          </ac:spMkLst>
        </pc:spChg>
        <pc:spChg chg="add mod">
          <ac:chgData name="Cesar Augusto Lopez Gallego" userId="0dfa9112-9251-4882-b472-cf2dfcee09d1" providerId="ADAL" clId="{E5799506-52DE-42E1-8524-A6BA2B35C35C}" dt="2025-08-23T22:12:46.596" v="5882" actId="478"/>
          <ac:spMkLst>
            <pc:docMk/>
            <pc:sldMk cId="2369009569" sldId="1142"/>
            <ac:spMk id="9" creationId="{6C6AF29F-82F6-4901-A8FA-1B2960133F21}"/>
          </ac:spMkLst>
        </pc:spChg>
      </pc:sldChg>
      <pc:sldChg chg="addSp modSp new mod">
        <pc:chgData name="Cesar Augusto Lopez Gallego" userId="0dfa9112-9251-4882-b472-cf2dfcee09d1" providerId="ADAL" clId="{E5799506-52DE-42E1-8524-A6BA2B35C35C}" dt="2025-08-23T22:24:06.818" v="6039" actId="313"/>
        <pc:sldMkLst>
          <pc:docMk/>
          <pc:sldMk cId="1508215567" sldId="1143"/>
        </pc:sldMkLst>
        <pc:spChg chg="add mod">
          <ac:chgData name="Cesar Augusto Lopez Gallego" userId="0dfa9112-9251-4882-b472-cf2dfcee09d1" providerId="ADAL" clId="{E5799506-52DE-42E1-8524-A6BA2B35C35C}" dt="2025-08-23T22:24:06.818" v="6039" actId="313"/>
          <ac:spMkLst>
            <pc:docMk/>
            <pc:sldMk cId="1508215567" sldId="1143"/>
            <ac:spMk id="4" creationId="{CD99986E-5017-42B1-A884-1CB77A52FDB5}"/>
          </ac:spMkLst>
        </pc:spChg>
        <pc:spChg chg="add mod">
          <ac:chgData name="Cesar Augusto Lopez Gallego" userId="0dfa9112-9251-4882-b472-cf2dfcee09d1" providerId="ADAL" clId="{E5799506-52DE-42E1-8524-A6BA2B35C35C}" dt="2025-08-23T22:17:37.745" v="6024" actId="207"/>
          <ac:spMkLst>
            <pc:docMk/>
            <pc:sldMk cId="1508215567" sldId="1143"/>
            <ac:spMk id="6" creationId="{F9507BBC-280A-4ADB-9FD5-4B1D811CEAFC}"/>
          </ac:spMkLst>
        </pc:spChg>
        <pc:picChg chg="add mod">
          <ac:chgData name="Cesar Augusto Lopez Gallego" userId="0dfa9112-9251-4882-b472-cf2dfcee09d1" providerId="ADAL" clId="{E5799506-52DE-42E1-8524-A6BA2B35C35C}" dt="2025-08-23T22:16:42.340" v="5965" actId="1076"/>
          <ac:picMkLst>
            <pc:docMk/>
            <pc:sldMk cId="1508215567" sldId="1143"/>
            <ac:picMk id="3" creationId="{412D484E-64BB-4460-8405-264BF7A7CB50}"/>
          </ac:picMkLst>
        </pc:picChg>
      </pc:sldChg>
      <pc:sldChg chg="addSp modSp add del mod">
        <pc:chgData name="Cesar Augusto Lopez Gallego" userId="0dfa9112-9251-4882-b472-cf2dfcee09d1" providerId="ADAL" clId="{E5799506-52DE-42E1-8524-A6BA2B35C35C}" dt="2025-08-25T21:07:56.507" v="6515" actId="47"/>
        <pc:sldMkLst>
          <pc:docMk/>
          <pc:sldMk cId="906288331" sldId="1144"/>
        </pc:sldMkLst>
        <pc:spChg chg="mod">
          <ac:chgData name="Cesar Augusto Lopez Gallego" userId="0dfa9112-9251-4882-b472-cf2dfcee09d1" providerId="ADAL" clId="{E5799506-52DE-42E1-8524-A6BA2B35C35C}" dt="2025-08-25T20:36:57.907" v="6200" actId="20577"/>
          <ac:spMkLst>
            <pc:docMk/>
            <pc:sldMk cId="906288331" sldId="1144"/>
            <ac:spMk id="2" creationId="{1AD06710-E3EB-4DFE-B681-4F606D4E9203}"/>
          </ac:spMkLst>
        </pc:spChg>
        <pc:spChg chg="add mod">
          <ac:chgData name="Cesar Augusto Lopez Gallego" userId="0dfa9112-9251-4882-b472-cf2dfcee09d1" providerId="ADAL" clId="{E5799506-52DE-42E1-8524-A6BA2B35C35C}" dt="2025-08-25T20:37:12.988" v="6213" actId="1076"/>
          <ac:spMkLst>
            <pc:docMk/>
            <pc:sldMk cId="906288331" sldId="1144"/>
            <ac:spMk id="3" creationId="{A85E9701-E9A8-437C-86F0-E0EAF69DE56C}"/>
          </ac:spMkLst>
        </pc:spChg>
      </pc:sldChg>
      <pc:sldChg chg="addSp delSp modSp new mod modClrScheme chgLayout">
        <pc:chgData name="Cesar Augusto Lopez Gallego" userId="0dfa9112-9251-4882-b472-cf2dfcee09d1" providerId="ADAL" clId="{E5799506-52DE-42E1-8524-A6BA2B35C35C}" dt="2025-08-25T22:18:54.636" v="6662" actId="208"/>
        <pc:sldMkLst>
          <pc:docMk/>
          <pc:sldMk cId="2099769513" sldId="1145"/>
        </pc:sldMkLst>
        <pc:spChg chg="del">
          <ac:chgData name="Cesar Augusto Lopez Gallego" userId="0dfa9112-9251-4882-b472-cf2dfcee09d1" providerId="ADAL" clId="{E5799506-52DE-42E1-8524-A6BA2B35C35C}" dt="2025-08-23T22:31:44.927" v="6124" actId="700"/>
          <ac:spMkLst>
            <pc:docMk/>
            <pc:sldMk cId="2099769513" sldId="1145"/>
            <ac:spMk id="2" creationId="{E49B7D24-39CE-4088-8440-0A2E310BECC0}"/>
          </ac:spMkLst>
        </pc:spChg>
        <pc:spChg chg="del">
          <ac:chgData name="Cesar Augusto Lopez Gallego" userId="0dfa9112-9251-4882-b472-cf2dfcee09d1" providerId="ADAL" clId="{E5799506-52DE-42E1-8524-A6BA2B35C35C}" dt="2025-08-23T22:31:44.927" v="6124" actId="700"/>
          <ac:spMkLst>
            <pc:docMk/>
            <pc:sldMk cId="2099769513" sldId="1145"/>
            <ac:spMk id="3" creationId="{463FA9A2-2FC7-4E02-858C-B99627563CD4}"/>
          </ac:spMkLst>
        </pc:spChg>
        <pc:spChg chg="add mod">
          <ac:chgData name="Cesar Augusto Lopez Gallego" userId="0dfa9112-9251-4882-b472-cf2dfcee09d1" providerId="ADAL" clId="{E5799506-52DE-42E1-8524-A6BA2B35C35C}" dt="2025-08-25T21:16:41.432" v="6554" actId="6549"/>
          <ac:spMkLst>
            <pc:docMk/>
            <pc:sldMk cId="2099769513" sldId="1145"/>
            <ac:spMk id="5" creationId="{60F63965-7543-496A-804D-AE435EF719E7}"/>
          </ac:spMkLst>
        </pc:spChg>
        <pc:spChg chg="add del">
          <ac:chgData name="Cesar Augusto Lopez Gallego" userId="0dfa9112-9251-4882-b472-cf2dfcee09d1" providerId="ADAL" clId="{E5799506-52DE-42E1-8524-A6BA2B35C35C}" dt="2025-08-23T22:31:56.633" v="6126" actId="22"/>
          <ac:spMkLst>
            <pc:docMk/>
            <pc:sldMk cId="2099769513" sldId="1145"/>
            <ac:spMk id="5" creationId="{A21861C6-772F-4F6F-A7EF-15925DE2D9DA}"/>
          </ac:spMkLst>
        </pc:spChg>
        <pc:spChg chg="add del">
          <ac:chgData name="Cesar Augusto Lopez Gallego" userId="0dfa9112-9251-4882-b472-cf2dfcee09d1" providerId="ADAL" clId="{E5799506-52DE-42E1-8524-A6BA2B35C35C}" dt="2025-08-25T21:09:08.398" v="6535" actId="478"/>
          <ac:spMkLst>
            <pc:docMk/>
            <pc:sldMk cId="2099769513" sldId="1145"/>
            <ac:spMk id="7" creationId="{4BD4550D-6AE3-43D3-826A-8B16353C0D04}"/>
          </ac:spMkLst>
        </pc:spChg>
        <pc:spChg chg="add mod">
          <ac:chgData name="Cesar Augusto Lopez Gallego" userId="0dfa9112-9251-4882-b472-cf2dfcee09d1" providerId="ADAL" clId="{E5799506-52DE-42E1-8524-A6BA2B35C35C}" dt="2025-08-25T22:13:50.508" v="6659" actId="1076"/>
          <ac:spMkLst>
            <pc:docMk/>
            <pc:sldMk cId="2099769513" sldId="1145"/>
            <ac:spMk id="8" creationId="{62B20832-AB50-4009-955F-D3F73396EDDF}"/>
          </ac:spMkLst>
        </pc:spChg>
        <pc:spChg chg="add mod">
          <ac:chgData name="Cesar Augusto Lopez Gallego" userId="0dfa9112-9251-4882-b472-cf2dfcee09d1" providerId="ADAL" clId="{E5799506-52DE-42E1-8524-A6BA2B35C35C}" dt="2025-08-25T22:13:35.039" v="6658"/>
          <ac:spMkLst>
            <pc:docMk/>
            <pc:sldMk cId="2099769513" sldId="1145"/>
            <ac:spMk id="10" creationId="{0E6B7B1D-55BC-4662-8D39-59C5205325C5}"/>
          </ac:spMkLst>
        </pc:spChg>
        <pc:picChg chg="add del mod">
          <ac:chgData name="Cesar Augusto Lopez Gallego" userId="0dfa9112-9251-4882-b472-cf2dfcee09d1" providerId="ADAL" clId="{E5799506-52DE-42E1-8524-A6BA2B35C35C}" dt="2025-08-25T22:12:27.962" v="6647" actId="478"/>
          <ac:picMkLst>
            <pc:docMk/>
            <pc:sldMk cId="2099769513" sldId="1145"/>
            <ac:picMk id="3" creationId="{1E2643F3-DF45-40DD-B2FE-15FE26CF8812}"/>
          </ac:picMkLst>
        </pc:picChg>
        <pc:picChg chg="add mod">
          <ac:chgData name="Cesar Augusto Lopez Gallego" userId="0dfa9112-9251-4882-b472-cf2dfcee09d1" providerId="ADAL" clId="{E5799506-52DE-42E1-8524-A6BA2B35C35C}" dt="2025-08-25T22:13:56.140" v="6661" actId="1076"/>
          <ac:picMkLst>
            <pc:docMk/>
            <pc:sldMk cId="2099769513" sldId="1145"/>
            <ac:picMk id="6" creationId="{5EE0D0AF-2FB6-4F03-8427-5769E0E2C08E}"/>
          </ac:picMkLst>
        </pc:picChg>
        <pc:picChg chg="add mod">
          <ac:chgData name="Cesar Augusto Lopez Gallego" userId="0dfa9112-9251-4882-b472-cf2dfcee09d1" providerId="ADAL" clId="{E5799506-52DE-42E1-8524-A6BA2B35C35C}" dt="2025-08-25T22:18:54.636" v="6662" actId="208"/>
          <ac:picMkLst>
            <pc:docMk/>
            <pc:sldMk cId="2099769513" sldId="1145"/>
            <ac:picMk id="1026" creationId="{347576FA-D0EA-4786-982B-28CE11277DB8}"/>
          </ac:picMkLst>
        </pc:picChg>
      </pc:sldChg>
      <pc:sldChg chg="addSp delSp modSp new mod modClrScheme chgLayout">
        <pc:chgData name="Cesar Augusto Lopez Gallego" userId="0dfa9112-9251-4882-b472-cf2dfcee09d1" providerId="ADAL" clId="{E5799506-52DE-42E1-8524-A6BA2B35C35C}" dt="2025-08-25T20:46:43.156" v="6240" actId="1076"/>
        <pc:sldMkLst>
          <pc:docMk/>
          <pc:sldMk cId="3882285907" sldId="1146"/>
        </pc:sldMkLst>
        <pc:spChg chg="del">
          <ac:chgData name="Cesar Augusto Lopez Gallego" userId="0dfa9112-9251-4882-b472-cf2dfcee09d1" providerId="ADAL" clId="{E5799506-52DE-42E1-8524-A6BA2B35C35C}" dt="2025-08-25T20:36:17.928" v="6170" actId="700"/>
          <ac:spMkLst>
            <pc:docMk/>
            <pc:sldMk cId="3882285907" sldId="1146"/>
            <ac:spMk id="2" creationId="{4ACF4C82-0174-480E-91A7-7625BFB501F4}"/>
          </ac:spMkLst>
        </pc:spChg>
        <pc:spChg chg="del">
          <ac:chgData name="Cesar Augusto Lopez Gallego" userId="0dfa9112-9251-4882-b472-cf2dfcee09d1" providerId="ADAL" clId="{E5799506-52DE-42E1-8524-A6BA2B35C35C}" dt="2025-08-25T20:36:17.928" v="6170" actId="700"/>
          <ac:spMkLst>
            <pc:docMk/>
            <pc:sldMk cId="3882285907" sldId="1146"/>
            <ac:spMk id="3" creationId="{BB96DAC7-2924-402E-94D3-27FC215A6E18}"/>
          </ac:spMkLst>
        </pc:spChg>
        <pc:spChg chg="add mod">
          <ac:chgData name="Cesar Augusto Lopez Gallego" userId="0dfa9112-9251-4882-b472-cf2dfcee09d1" providerId="ADAL" clId="{E5799506-52DE-42E1-8524-A6BA2B35C35C}" dt="2025-08-25T20:46:22.118" v="6238" actId="20577"/>
          <ac:spMkLst>
            <pc:docMk/>
            <pc:sldMk cId="3882285907" sldId="1146"/>
            <ac:spMk id="4" creationId="{20E01228-E530-45AD-83DC-51519B63BA4E}"/>
          </ac:spMkLst>
        </pc:spChg>
        <pc:picChg chg="add mod">
          <ac:chgData name="Cesar Augusto Lopez Gallego" userId="0dfa9112-9251-4882-b472-cf2dfcee09d1" providerId="ADAL" clId="{E5799506-52DE-42E1-8524-A6BA2B35C35C}" dt="2025-08-25T20:46:43.156" v="6240" actId="1076"/>
          <ac:picMkLst>
            <pc:docMk/>
            <pc:sldMk cId="3882285907" sldId="1146"/>
            <ac:picMk id="6" creationId="{49FDBF70-2805-4D5A-8C65-F14B1F52DC21}"/>
          </ac:picMkLst>
        </pc:picChg>
      </pc:sldChg>
      <pc:sldChg chg="addSp delSp modSp new mod modClrScheme chgLayout">
        <pc:chgData name="Cesar Augusto Lopez Gallego" userId="0dfa9112-9251-4882-b472-cf2dfcee09d1" providerId="ADAL" clId="{E5799506-52DE-42E1-8524-A6BA2B35C35C}" dt="2025-08-25T20:56:57.629" v="6440" actId="207"/>
        <pc:sldMkLst>
          <pc:docMk/>
          <pc:sldMk cId="2819993282" sldId="1147"/>
        </pc:sldMkLst>
        <pc:spChg chg="del">
          <ac:chgData name="Cesar Augusto Lopez Gallego" userId="0dfa9112-9251-4882-b472-cf2dfcee09d1" providerId="ADAL" clId="{E5799506-52DE-42E1-8524-A6BA2B35C35C}" dt="2025-08-25T20:46:58.331" v="6242" actId="700"/>
          <ac:spMkLst>
            <pc:docMk/>
            <pc:sldMk cId="2819993282" sldId="1147"/>
            <ac:spMk id="2" creationId="{AB98659C-82F2-49A6-A512-CFF55CDE0D57}"/>
          </ac:spMkLst>
        </pc:spChg>
        <pc:spChg chg="del">
          <ac:chgData name="Cesar Augusto Lopez Gallego" userId="0dfa9112-9251-4882-b472-cf2dfcee09d1" providerId="ADAL" clId="{E5799506-52DE-42E1-8524-A6BA2B35C35C}" dt="2025-08-25T20:46:58.331" v="6242" actId="700"/>
          <ac:spMkLst>
            <pc:docMk/>
            <pc:sldMk cId="2819993282" sldId="1147"/>
            <ac:spMk id="3" creationId="{BC528BAB-F7B8-4158-B7A3-F8BD54FC4A45}"/>
          </ac:spMkLst>
        </pc:spChg>
        <pc:spChg chg="add mod">
          <ac:chgData name="Cesar Augusto Lopez Gallego" userId="0dfa9112-9251-4882-b472-cf2dfcee09d1" providerId="ADAL" clId="{E5799506-52DE-42E1-8524-A6BA2B35C35C}" dt="2025-08-25T20:47:13.517" v="6247" actId="20577"/>
          <ac:spMkLst>
            <pc:docMk/>
            <pc:sldMk cId="2819993282" sldId="1147"/>
            <ac:spMk id="4" creationId="{F770636E-69DE-4E30-83A4-64631DDCB419}"/>
          </ac:spMkLst>
        </pc:spChg>
        <pc:spChg chg="add mod">
          <ac:chgData name="Cesar Augusto Lopez Gallego" userId="0dfa9112-9251-4882-b472-cf2dfcee09d1" providerId="ADAL" clId="{E5799506-52DE-42E1-8524-A6BA2B35C35C}" dt="2025-08-25T20:56:57.629" v="6440" actId="207"/>
          <ac:spMkLst>
            <pc:docMk/>
            <pc:sldMk cId="2819993282" sldId="1147"/>
            <ac:spMk id="6" creationId="{1C63A628-F38B-43EC-94CA-052CCF75BD5F}"/>
          </ac:spMkLst>
        </pc:spChg>
        <pc:spChg chg="add mod">
          <ac:chgData name="Cesar Augusto Lopez Gallego" userId="0dfa9112-9251-4882-b472-cf2dfcee09d1" providerId="ADAL" clId="{E5799506-52DE-42E1-8524-A6BA2B35C35C}" dt="2025-08-25T20:52:19.444" v="6279" actId="164"/>
          <ac:spMkLst>
            <pc:docMk/>
            <pc:sldMk cId="2819993282" sldId="1147"/>
            <ac:spMk id="9" creationId="{620AEBFC-E9F4-4E65-A559-9AD3F5EBAC91}"/>
          </ac:spMkLst>
        </pc:spChg>
        <pc:grpChg chg="add mod">
          <ac:chgData name="Cesar Augusto Lopez Gallego" userId="0dfa9112-9251-4882-b472-cf2dfcee09d1" providerId="ADAL" clId="{E5799506-52DE-42E1-8524-A6BA2B35C35C}" dt="2025-08-25T20:52:19.444" v="6279" actId="164"/>
          <ac:grpSpMkLst>
            <pc:docMk/>
            <pc:sldMk cId="2819993282" sldId="1147"/>
            <ac:grpSpMk id="10" creationId="{86E6DA16-8AD8-4A33-B8FF-FE9DB19A124C}"/>
          </ac:grpSpMkLst>
        </pc:grpChg>
        <pc:picChg chg="add mod">
          <ac:chgData name="Cesar Augusto Lopez Gallego" userId="0dfa9112-9251-4882-b472-cf2dfcee09d1" providerId="ADAL" clId="{E5799506-52DE-42E1-8524-A6BA2B35C35C}" dt="2025-08-25T20:52:19.444" v="6279" actId="164"/>
          <ac:picMkLst>
            <pc:docMk/>
            <pc:sldMk cId="2819993282" sldId="1147"/>
            <ac:picMk id="8" creationId="{60EAA20E-78E9-47E6-B075-E1CA3AA3DD02}"/>
          </ac:picMkLst>
        </pc:picChg>
      </pc:sldChg>
      <pc:sldChg chg="addSp modSp new mod">
        <pc:chgData name="Cesar Augusto Lopez Gallego" userId="0dfa9112-9251-4882-b472-cf2dfcee09d1" providerId="ADAL" clId="{E5799506-52DE-42E1-8524-A6BA2B35C35C}" dt="2025-08-25T20:54:54.833" v="6320" actId="113"/>
        <pc:sldMkLst>
          <pc:docMk/>
          <pc:sldMk cId="652032976" sldId="1148"/>
        </pc:sldMkLst>
        <pc:spChg chg="add mod">
          <ac:chgData name="Cesar Augusto Lopez Gallego" userId="0dfa9112-9251-4882-b472-cf2dfcee09d1" providerId="ADAL" clId="{E5799506-52DE-42E1-8524-A6BA2B35C35C}" dt="2025-08-25T20:54:54.833" v="6320" actId="113"/>
          <ac:spMkLst>
            <pc:docMk/>
            <pc:sldMk cId="652032976" sldId="1148"/>
            <ac:spMk id="4" creationId="{8E88CCBA-96CE-44D1-B48A-0BEAF7982F6B}"/>
          </ac:spMkLst>
        </pc:spChg>
        <pc:picChg chg="add mod">
          <ac:chgData name="Cesar Augusto Lopez Gallego" userId="0dfa9112-9251-4882-b472-cf2dfcee09d1" providerId="ADAL" clId="{E5799506-52DE-42E1-8524-A6BA2B35C35C}" dt="2025-08-25T20:54:21.935" v="6285" actId="1076"/>
          <ac:picMkLst>
            <pc:docMk/>
            <pc:sldMk cId="652032976" sldId="1148"/>
            <ac:picMk id="3" creationId="{FC1D63FD-31B2-4B22-BBAB-35A35E39AA05}"/>
          </ac:picMkLst>
        </pc:picChg>
      </pc:sldChg>
      <pc:sldChg chg="addSp delSp modSp new mod">
        <pc:chgData name="Cesar Augusto Lopez Gallego" userId="0dfa9112-9251-4882-b472-cf2dfcee09d1" providerId="ADAL" clId="{E5799506-52DE-42E1-8524-A6BA2B35C35C}" dt="2025-08-25T21:04:22.151" v="6491" actId="1076"/>
        <pc:sldMkLst>
          <pc:docMk/>
          <pc:sldMk cId="407390612" sldId="1149"/>
        </pc:sldMkLst>
        <pc:spChg chg="add mod">
          <ac:chgData name="Cesar Augusto Lopez Gallego" userId="0dfa9112-9251-4882-b472-cf2dfcee09d1" providerId="ADAL" clId="{E5799506-52DE-42E1-8524-A6BA2B35C35C}" dt="2025-08-25T20:56:32.157" v="6438" actId="20577"/>
          <ac:spMkLst>
            <pc:docMk/>
            <pc:sldMk cId="407390612" sldId="1149"/>
            <ac:spMk id="2" creationId="{D18CD3EC-FA38-45AF-937A-2DDB5075AB41}"/>
          </ac:spMkLst>
        </pc:spChg>
        <pc:spChg chg="add del">
          <ac:chgData name="Cesar Augusto Lopez Gallego" userId="0dfa9112-9251-4882-b472-cf2dfcee09d1" providerId="ADAL" clId="{E5799506-52DE-42E1-8524-A6BA2B35C35C}" dt="2025-08-25T21:03:25.601" v="6476" actId="22"/>
          <ac:spMkLst>
            <pc:docMk/>
            <pc:sldMk cId="407390612" sldId="1149"/>
            <ac:spMk id="8" creationId="{E8A67DE0-9DC1-4C30-86EE-4B8FB1F7FBBE}"/>
          </ac:spMkLst>
        </pc:spChg>
        <pc:spChg chg="add del">
          <ac:chgData name="Cesar Augusto Lopez Gallego" userId="0dfa9112-9251-4882-b472-cf2dfcee09d1" providerId="ADAL" clId="{E5799506-52DE-42E1-8524-A6BA2B35C35C}" dt="2025-08-25T21:03:28.232" v="6478" actId="22"/>
          <ac:spMkLst>
            <pc:docMk/>
            <pc:sldMk cId="407390612" sldId="1149"/>
            <ac:spMk id="10" creationId="{6381A67F-6594-46EB-BAFB-E8C7673765D8}"/>
          </ac:spMkLst>
        </pc:spChg>
        <pc:spChg chg="add mod">
          <ac:chgData name="Cesar Augusto Lopez Gallego" userId="0dfa9112-9251-4882-b472-cf2dfcee09d1" providerId="ADAL" clId="{E5799506-52DE-42E1-8524-A6BA2B35C35C}" dt="2025-08-25T21:04:22.151" v="6491" actId="1076"/>
          <ac:spMkLst>
            <pc:docMk/>
            <pc:sldMk cId="407390612" sldId="1149"/>
            <ac:spMk id="12" creationId="{D49C28A1-87DE-4B4F-8D88-01193A9F628E}"/>
          </ac:spMkLst>
        </pc:spChg>
        <pc:picChg chg="add mod">
          <ac:chgData name="Cesar Augusto Lopez Gallego" userId="0dfa9112-9251-4882-b472-cf2dfcee09d1" providerId="ADAL" clId="{E5799506-52DE-42E1-8524-A6BA2B35C35C}" dt="2025-08-25T21:00:39.047" v="6467" actId="1076"/>
          <ac:picMkLst>
            <pc:docMk/>
            <pc:sldMk cId="407390612" sldId="1149"/>
            <ac:picMk id="4" creationId="{50651408-A7AB-46A0-8CFD-AE38AB258D8B}"/>
          </ac:picMkLst>
        </pc:picChg>
        <pc:picChg chg="add del mod">
          <ac:chgData name="Cesar Augusto Lopez Gallego" userId="0dfa9112-9251-4882-b472-cf2dfcee09d1" providerId="ADAL" clId="{E5799506-52DE-42E1-8524-A6BA2B35C35C}" dt="2025-08-25T21:02:45.469" v="6474" actId="478"/>
          <ac:picMkLst>
            <pc:docMk/>
            <pc:sldMk cId="407390612" sldId="1149"/>
            <ac:picMk id="6" creationId="{86ECE898-D047-40B6-A4F4-343053D0FDBC}"/>
          </ac:picMkLst>
        </pc:picChg>
      </pc:sldChg>
      <pc:sldChg chg="addSp modSp add mod">
        <pc:chgData name="Cesar Augusto Lopez Gallego" userId="0dfa9112-9251-4882-b472-cf2dfcee09d1" providerId="ADAL" clId="{E5799506-52DE-42E1-8524-A6BA2B35C35C}" dt="2025-08-25T21:08:56.428" v="6534" actId="1076"/>
        <pc:sldMkLst>
          <pc:docMk/>
          <pc:sldMk cId="594334308" sldId="1150"/>
        </pc:sldMkLst>
        <pc:spChg chg="add mod">
          <ac:chgData name="Cesar Augusto Lopez Gallego" userId="0dfa9112-9251-4882-b472-cf2dfcee09d1" providerId="ADAL" clId="{E5799506-52DE-42E1-8524-A6BA2B35C35C}" dt="2025-08-25T21:08:56.428" v="6534" actId="1076"/>
          <ac:spMkLst>
            <pc:docMk/>
            <pc:sldMk cId="594334308" sldId="1150"/>
            <ac:spMk id="7" creationId="{61B9678C-7F3C-4F8C-8861-546756D882CE}"/>
          </ac:spMkLst>
        </pc:spChg>
      </pc:sldChg>
      <pc:sldChg chg="modSp add del mod">
        <pc:chgData name="Cesar Augusto Lopez Gallego" userId="0dfa9112-9251-4882-b472-cf2dfcee09d1" providerId="ADAL" clId="{E5799506-52DE-42E1-8524-A6BA2B35C35C}" dt="2025-08-25T21:07:46.876" v="6513" actId="2696"/>
        <pc:sldMkLst>
          <pc:docMk/>
          <pc:sldMk cId="705929062" sldId="1150"/>
        </pc:sldMkLst>
        <pc:spChg chg="mod">
          <ac:chgData name="Cesar Augusto Lopez Gallego" userId="0dfa9112-9251-4882-b472-cf2dfcee09d1" providerId="ADAL" clId="{E5799506-52DE-42E1-8524-A6BA2B35C35C}" dt="2025-08-25T21:06:17.551" v="6508" actId="1076"/>
          <ac:spMkLst>
            <pc:docMk/>
            <pc:sldMk cId="705929062" sldId="1150"/>
            <ac:spMk id="2" creationId="{AB967B54-EC79-4F5E-BD37-EBF378FEAAA7}"/>
          </ac:spMkLst>
        </pc:spChg>
        <pc:spChg chg="mod">
          <ac:chgData name="Cesar Augusto Lopez Gallego" userId="0dfa9112-9251-4882-b472-cf2dfcee09d1" providerId="ADAL" clId="{E5799506-52DE-42E1-8524-A6BA2B35C35C}" dt="2025-08-25T21:06:36.767" v="6512" actId="6549"/>
          <ac:spMkLst>
            <pc:docMk/>
            <pc:sldMk cId="705929062" sldId="1150"/>
            <ac:spMk id="3" creationId="{20268587-96B6-4D54-A2F0-287594027D65}"/>
          </ac:spMkLst>
        </pc:spChg>
      </pc:sldChg>
      <pc:sldChg chg="addSp modSp new mod">
        <pc:chgData name="Cesar Augusto Lopez Gallego" userId="0dfa9112-9251-4882-b472-cf2dfcee09d1" providerId="ADAL" clId="{E5799506-52DE-42E1-8524-A6BA2B35C35C}" dt="2025-08-25T21:47:03.403" v="6646" actId="114"/>
        <pc:sldMkLst>
          <pc:docMk/>
          <pc:sldMk cId="2253197800" sldId="1151"/>
        </pc:sldMkLst>
        <pc:spChg chg="add mod">
          <ac:chgData name="Cesar Augusto Lopez Gallego" userId="0dfa9112-9251-4882-b472-cf2dfcee09d1" providerId="ADAL" clId="{E5799506-52DE-42E1-8524-A6BA2B35C35C}" dt="2025-08-25T21:47:03.403" v="6646" actId="114"/>
          <ac:spMkLst>
            <pc:docMk/>
            <pc:sldMk cId="2253197800" sldId="1151"/>
            <ac:spMk id="4" creationId="{882723D3-AA90-40F1-B2A3-19674AEAB0FA}"/>
          </ac:spMkLst>
        </pc:spChg>
        <pc:picChg chg="add mod">
          <ac:chgData name="Cesar Augusto Lopez Gallego" userId="0dfa9112-9251-4882-b472-cf2dfcee09d1" providerId="ADAL" clId="{E5799506-52DE-42E1-8524-A6BA2B35C35C}" dt="2025-08-25T21:46:37.949" v="6611" actId="1076"/>
          <ac:picMkLst>
            <pc:docMk/>
            <pc:sldMk cId="2253197800" sldId="1151"/>
            <ac:picMk id="3" creationId="{675C06D1-24AD-41D1-8A12-0B85BF9F6630}"/>
          </ac:picMkLst>
        </pc:picChg>
      </pc:sldChg>
      <pc:sldChg chg="addSp modSp new mod">
        <pc:chgData name="Cesar Augusto Lopez Gallego" userId="0dfa9112-9251-4882-b472-cf2dfcee09d1" providerId="ADAL" clId="{E5799506-52DE-42E1-8524-A6BA2B35C35C}" dt="2025-08-25T22:47:09.185" v="6766" actId="20577"/>
        <pc:sldMkLst>
          <pc:docMk/>
          <pc:sldMk cId="1518958399" sldId="1152"/>
        </pc:sldMkLst>
        <pc:spChg chg="add mod">
          <ac:chgData name="Cesar Augusto Lopez Gallego" userId="0dfa9112-9251-4882-b472-cf2dfcee09d1" providerId="ADAL" clId="{E5799506-52DE-42E1-8524-A6BA2B35C35C}" dt="2025-08-25T22:47:09.185" v="6766" actId="20577"/>
          <ac:spMkLst>
            <pc:docMk/>
            <pc:sldMk cId="1518958399" sldId="1152"/>
            <ac:spMk id="5" creationId="{31353D7A-7A57-41B7-BEF3-7181140E2A28}"/>
          </ac:spMkLst>
        </pc:spChg>
        <pc:spChg chg="add mod">
          <ac:chgData name="Cesar Augusto Lopez Gallego" userId="0dfa9112-9251-4882-b472-cf2dfcee09d1" providerId="ADAL" clId="{E5799506-52DE-42E1-8524-A6BA2B35C35C}" dt="2025-08-25T22:39:22.667" v="6705" actId="1076"/>
          <ac:spMkLst>
            <pc:docMk/>
            <pc:sldMk cId="1518958399" sldId="1152"/>
            <ac:spMk id="7" creationId="{B497B70D-E2EF-450C-8A4D-F6E01348D845}"/>
          </ac:spMkLst>
        </pc:spChg>
        <pc:spChg chg="add mod">
          <ac:chgData name="Cesar Augusto Lopez Gallego" userId="0dfa9112-9251-4882-b472-cf2dfcee09d1" providerId="ADAL" clId="{E5799506-52DE-42E1-8524-A6BA2B35C35C}" dt="2025-08-25T22:39:50.602" v="6711" actId="207"/>
          <ac:spMkLst>
            <pc:docMk/>
            <pc:sldMk cId="1518958399" sldId="1152"/>
            <ac:spMk id="9" creationId="{D7649F15-A1E4-440C-9EEE-A5B8B6A490F3}"/>
          </ac:spMkLst>
        </pc:spChg>
        <pc:picChg chg="add mod">
          <ac:chgData name="Cesar Augusto Lopez Gallego" userId="0dfa9112-9251-4882-b472-cf2dfcee09d1" providerId="ADAL" clId="{E5799506-52DE-42E1-8524-A6BA2B35C35C}" dt="2025-08-25T22:39:16.747" v="6704" actId="208"/>
          <ac:picMkLst>
            <pc:docMk/>
            <pc:sldMk cId="1518958399" sldId="1152"/>
            <ac:picMk id="3" creationId="{198DB6F4-E0C9-4ECD-BF5E-560AEF4F515B}"/>
          </ac:picMkLst>
        </pc:picChg>
      </pc:sldChg>
      <pc:sldChg chg="addSp modSp new mod">
        <pc:chgData name="Cesar Augusto Lopez Gallego" userId="0dfa9112-9251-4882-b472-cf2dfcee09d1" providerId="ADAL" clId="{E5799506-52DE-42E1-8524-A6BA2B35C35C}" dt="2025-08-25T22:47:20.625" v="6795" actId="20577"/>
        <pc:sldMkLst>
          <pc:docMk/>
          <pc:sldMk cId="1196628685" sldId="1153"/>
        </pc:sldMkLst>
        <pc:spChg chg="add mod">
          <ac:chgData name="Cesar Augusto Lopez Gallego" userId="0dfa9112-9251-4882-b472-cf2dfcee09d1" providerId="ADAL" clId="{E5799506-52DE-42E1-8524-A6BA2B35C35C}" dt="2025-08-25T22:47:20.625" v="6795" actId="20577"/>
          <ac:spMkLst>
            <pc:docMk/>
            <pc:sldMk cId="1196628685" sldId="1153"/>
            <ac:spMk id="2" creationId="{A1C0E7E2-D3E9-45C1-A98B-2C719DCD5FEC}"/>
          </ac:spMkLst>
        </pc:spChg>
        <pc:picChg chg="add mod">
          <ac:chgData name="Cesar Augusto Lopez Gallego" userId="0dfa9112-9251-4882-b472-cf2dfcee09d1" providerId="ADAL" clId="{E5799506-52DE-42E1-8524-A6BA2B35C35C}" dt="2025-08-25T22:44:03.747" v="6729" actId="1076"/>
          <ac:picMkLst>
            <pc:docMk/>
            <pc:sldMk cId="1196628685" sldId="1153"/>
            <ac:picMk id="4" creationId="{2802B75D-132B-4F53-AD35-68C9355E9735}"/>
          </ac:picMkLst>
        </pc:picChg>
      </pc:sldChg>
      <pc:sldChg chg="addSp modSp new mod">
        <pc:chgData name="Cesar Augusto Lopez Gallego" userId="0dfa9112-9251-4882-b472-cf2dfcee09d1" providerId="ADAL" clId="{E5799506-52DE-42E1-8524-A6BA2B35C35C}" dt="2025-08-25T22:52:30.341" v="6891" actId="1076"/>
        <pc:sldMkLst>
          <pc:docMk/>
          <pc:sldMk cId="1014734103" sldId="1154"/>
        </pc:sldMkLst>
        <pc:spChg chg="add mod">
          <ac:chgData name="Cesar Augusto Lopez Gallego" userId="0dfa9112-9251-4882-b472-cf2dfcee09d1" providerId="ADAL" clId="{E5799506-52DE-42E1-8524-A6BA2B35C35C}" dt="2025-08-25T22:52:25.532" v="6890" actId="14100"/>
          <ac:spMkLst>
            <pc:docMk/>
            <pc:sldMk cId="1014734103" sldId="1154"/>
            <ac:spMk id="2" creationId="{565D1E1B-F520-4C60-AC53-776D2A7C4401}"/>
          </ac:spMkLst>
        </pc:spChg>
        <pc:picChg chg="add mod">
          <ac:chgData name="Cesar Augusto Lopez Gallego" userId="0dfa9112-9251-4882-b472-cf2dfcee09d1" providerId="ADAL" clId="{E5799506-52DE-42E1-8524-A6BA2B35C35C}" dt="2025-08-25T22:52:30.341" v="6891" actId="1076"/>
          <ac:picMkLst>
            <pc:docMk/>
            <pc:sldMk cId="1014734103" sldId="1154"/>
            <ac:picMk id="4" creationId="{27B7AE29-511E-4B88-A2BE-9EAF5B7EDE1E}"/>
          </ac:picMkLst>
        </pc:picChg>
      </pc:sldChg>
      <pc:sldChg chg="addSp modSp new del mod">
        <pc:chgData name="Cesar Augusto Lopez Gallego" userId="0dfa9112-9251-4882-b472-cf2dfcee09d1" providerId="ADAL" clId="{E5799506-52DE-42E1-8524-A6BA2B35C35C}" dt="2025-08-25T23:14:58.609" v="7234" actId="2696"/>
        <pc:sldMkLst>
          <pc:docMk/>
          <pc:sldMk cId="1754432707" sldId="1155"/>
        </pc:sldMkLst>
        <pc:spChg chg="add mod">
          <ac:chgData name="Cesar Augusto Lopez Gallego" userId="0dfa9112-9251-4882-b472-cf2dfcee09d1" providerId="ADAL" clId="{E5799506-52DE-42E1-8524-A6BA2B35C35C}" dt="2025-08-25T22:58:20.386" v="6950" actId="20577"/>
          <ac:spMkLst>
            <pc:docMk/>
            <pc:sldMk cId="1754432707" sldId="1155"/>
            <ac:spMk id="2" creationId="{3BF8C2E8-2DD6-4C2F-A84F-83E2F6A981D6}"/>
          </ac:spMkLst>
        </pc:spChg>
        <pc:picChg chg="add mod">
          <ac:chgData name="Cesar Augusto Lopez Gallego" userId="0dfa9112-9251-4882-b472-cf2dfcee09d1" providerId="ADAL" clId="{E5799506-52DE-42E1-8524-A6BA2B35C35C}" dt="2025-08-25T23:02:56.271" v="7034" actId="1076"/>
          <ac:picMkLst>
            <pc:docMk/>
            <pc:sldMk cId="1754432707" sldId="1155"/>
            <ac:picMk id="4" creationId="{758C0F2D-6C81-4C6F-B099-2C5AB1D3122A}"/>
          </ac:picMkLst>
        </pc:picChg>
      </pc:sldChg>
      <pc:sldChg chg="add">
        <pc:chgData name="Cesar Augusto Lopez Gallego" userId="0dfa9112-9251-4882-b472-cf2dfcee09d1" providerId="ADAL" clId="{E5799506-52DE-42E1-8524-A6BA2B35C35C}" dt="2025-08-25T23:15:03.815" v="7235"/>
        <pc:sldMkLst>
          <pc:docMk/>
          <pc:sldMk cId="2026497103" sldId="1155"/>
        </pc:sldMkLst>
      </pc:sldChg>
      <pc:sldChg chg="addSp delSp modSp new mod">
        <pc:chgData name="Cesar Augusto Lopez Gallego" userId="0dfa9112-9251-4882-b472-cf2dfcee09d1" providerId="ADAL" clId="{E5799506-52DE-42E1-8524-A6BA2B35C35C}" dt="2025-08-25T23:03:02.891" v="7035" actId="1076"/>
        <pc:sldMkLst>
          <pc:docMk/>
          <pc:sldMk cId="3626259360" sldId="1156"/>
        </pc:sldMkLst>
        <pc:spChg chg="add mod">
          <ac:chgData name="Cesar Augusto Lopez Gallego" userId="0dfa9112-9251-4882-b472-cf2dfcee09d1" providerId="ADAL" clId="{E5799506-52DE-42E1-8524-A6BA2B35C35C}" dt="2025-08-25T22:59:33.041" v="6985" actId="20577"/>
          <ac:spMkLst>
            <pc:docMk/>
            <pc:sldMk cId="3626259360" sldId="1156"/>
            <ac:spMk id="2" creationId="{831297B3-CED7-40B4-96A9-575D6F88C1F3}"/>
          </ac:spMkLst>
        </pc:spChg>
        <pc:picChg chg="add del mod">
          <ac:chgData name="Cesar Augusto Lopez Gallego" userId="0dfa9112-9251-4882-b472-cf2dfcee09d1" providerId="ADAL" clId="{E5799506-52DE-42E1-8524-A6BA2B35C35C}" dt="2025-08-25T22:59:57.363" v="6989" actId="22"/>
          <ac:picMkLst>
            <pc:docMk/>
            <pc:sldMk cId="3626259360" sldId="1156"/>
            <ac:picMk id="4" creationId="{99B32149-1B0B-497B-81E2-69E965CF00EB}"/>
          </ac:picMkLst>
        </pc:picChg>
        <pc:picChg chg="add mod">
          <ac:chgData name="Cesar Augusto Lopez Gallego" userId="0dfa9112-9251-4882-b472-cf2dfcee09d1" providerId="ADAL" clId="{E5799506-52DE-42E1-8524-A6BA2B35C35C}" dt="2025-08-25T23:00:33.092" v="6998" actId="1076"/>
          <ac:picMkLst>
            <pc:docMk/>
            <pc:sldMk cId="3626259360" sldId="1156"/>
            <ac:picMk id="6" creationId="{FC69E475-8DA1-4CA9-963C-81CCE6E1EA4A}"/>
          </ac:picMkLst>
        </pc:picChg>
        <pc:picChg chg="add mod">
          <ac:chgData name="Cesar Augusto Lopez Gallego" userId="0dfa9112-9251-4882-b472-cf2dfcee09d1" providerId="ADAL" clId="{E5799506-52DE-42E1-8524-A6BA2B35C35C}" dt="2025-08-25T23:03:02.891" v="7035" actId="1076"/>
          <ac:picMkLst>
            <pc:docMk/>
            <pc:sldMk cId="3626259360" sldId="1156"/>
            <ac:picMk id="8" creationId="{29CBCC61-AE88-49C9-9A6C-51DA0944F5FD}"/>
          </ac:picMkLst>
        </pc:picChg>
      </pc:sldChg>
      <pc:sldChg chg="addSp modSp new mod">
        <pc:chgData name="Cesar Augusto Lopez Gallego" userId="0dfa9112-9251-4882-b472-cf2dfcee09d1" providerId="ADAL" clId="{E5799506-52DE-42E1-8524-A6BA2B35C35C}" dt="2025-08-25T23:03:54.450" v="7062" actId="20577"/>
        <pc:sldMkLst>
          <pc:docMk/>
          <pc:sldMk cId="1727784769" sldId="1157"/>
        </pc:sldMkLst>
        <pc:spChg chg="add mod">
          <ac:chgData name="Cesar Augusto Lopez Gallego" userId="0dfa9112-9251-4882-b472-cf2dfcee09d1" providerId="ADAL" clId="{E5799506-52DE-42E1-8524-A6BA2B35C35C}" dt="2025-08-25T23:03:54.450" v="7062" actId="20577"/>
          <ac:spMkLst>
            <pc:docMk/>
            <pc:sldMk cId="1727784769" sldId="1157"/>
            <ac:spMk id="2" creationId="{10E1C8B6-9955-4C37-B359-0E45951D5E73}"/>
          </ac:spMkLst>
        </pc:spChg>
        <pc:picChg chg="add mod">
          <ac:chgData name="Cesar Augusto Lopez Gallego" userId="0dfa9112-9251-4882-b472-cf2dfcee09d1" providerId="ADAL" clId="{E5799506-52DE-42E1-8524-A6BA2B35C35C}" dt="2025-08-25T23:03:46.330" v="7039" actId="1076"/>
          <ac:picMkLst>
            <pc:docMk/>
            <pc:sldMk cId="1727784769" sldId="1157"/>
            <ac:picMk id="4" creationId="{8BAF6D19-94A9-418E-94AE-984BC10F5DF2}"/>
          </ac:picMkLst>
        </pc:picChg>
      </pc:sldChg>
      <pc:sldChg chg="addSp modSp new mod">
        <pc:chgData name="Cesar Augusto Lopez Gallego" userId="0dfa9112-9251-4882-b472-cf2dfcee09d1" providerId="ADAL" clId="{E5799506-52DE-42E1-8524-A6BA2B35C35C}" dt="2025-08-25T23:05:18.434" v="7109" actId="1076"/>
        <pc:sldMkLst>
          <pc:docMk/>
          <pc:sldMk cId="2631098782" sldId="1158"/>
        </pc:sldMkLst>
        <pc:spChg chg="add mod">
          <ac:chgData name="Cesar Augusto Lopez Gallego" userId="0dfa9112-9251-4882-b472-cf2dfcee09d1" providerId="ADAL" clId="{E5799506-52DE-42E1-8524-A6BA2B35C35C}" dt="2025-08-25T23:04:21.390" v="7099" actId="20577"/>
          <ac:spMkLst>
            <pc:docMk/>
            <pc:sldMk cId="2631098782" sldId="1158"/>
            <ac:spMk id="2" creationId="{AAAB72EB-3DF4-4B87-BE50-E18B342B1742}"/>
          </ac:spMkLst>
        </pc:spChg>
        <pc:picChg chg="add mod">
          <ac:chgData name="Cesar Augusto Lopez Gallego" userId="0dfa9112-9251-4882-b472-cf2dfcee09d1" providerId="ADAL" clId="{E5799506-52DE-42E1-8524-A6BA2B35C35C}" dt="2025-08-25T23:05:08.930" v="7105" actId="1076"/>
          <ac:picMkLst>
            <pc:docMk/>
            <pc:sldMk cId="2631098782" sldId="1158"/>
            <ac:picMk id="4" creationId="{8CA57625-7243-4728-9054-5B2906B45572}"/>
          </ac:picMkLst>
        </pc:picChg>
        <pc:picChg chg="add mod">
          <ac:chgData name="Cesar Augusto Lopez Gallego" userId="0dfa9112-9251-4882-b472-cf2dfcee09d1" providerId="ADAL" clId="{E5799506-52DE-42E1-8524-A6BA2B35C35C}" dt="2025-08-25T23:05:18.434" v="7109" actId="1076"/>
          <ac:picMkLst>
            <pc:docMk/>
            <pc:sldMk cId="2631098782" sldId="1158"/>
            <ac:picMk id="6" creationId="{E7968399-057E-42DC-9A88-EA2204727744}"/>
          </ac:picMkLst>
        </pc:picChg>
      </pc:sldChg>
      <pc:sldChg chg="delSp modSp add mod">
        <pc:chgData name="Cesar Augusto Lopez Gallego" userId="0dfa9112-9251-4882-b472-cf2dfcee09d1" providerId="ADAL" clId="{E5799506-52DE-42E1-8524-A6BA2B35C35C}" dt="2025-08-26T00:07:53.442" v="7318" actId="27636"/>
        <pc:sldMkLst>
          <pc:docMk/>
          <pc:sldMk cId="3337621298" sldId="1159"/>
        </pc:sldMkLst>
        <pc:spChg chg="mod">
          <ac:chgData name="Cesar Augusto Lopez Gallego" userId="0dfa9112-9251-4882-b472-cf2dfcee09d1" providerId="ADAL" clId="{E5799506-52DE-42E1-8524-A6BA2B35C35C}" dt="2025-08-26T00:07:53.442" v="7318" actId="27636"/>
          <ac:spMkLst>
            <pc:docMk/>
            <pc:sldMk cId="3337621298" sldId="1159"/>
            <ac:spMk id="2" creationId="{AB967B54-EC79-4F5E-BD37-EBF378FEAAA7}"/>
          </ac:spMkLst>
        </pc:spChg>
        <pc:spChg chg="mod">
          <ac:chgData name="Cesar Augusto Lopez Gallego" userId="0dfa9112-9251-4882-b472-cf2dfcee09d1" providerId="ADAL" clId="{E5799506-52DE-42E1-8524-A6BA2B35C35C}" dt="2025-08-25T23:02:45.650" v="7033" actId="20577"/>
          <ac:spMkLst>
            <pc:docMk/>
            <pc:sldMk cId="3337621298" sldId="1159"/>
            <ac:spMk id="3" creationId="{20268587-96B6-4D54-A2F0-287594027D65}"/>
          </ac:spMkLst>
        </pc:spChg>
        <pc:spChg chg="del">
          <ac:chgData name="Cesar Augusto Lopez Gallego" userId="0dfa9112-9251-4882-b472-cf2dfcee09d1" providerId="ADAL" clId="{E5799506-52DE-42E1-8524-A6BA2B35C35C}" dt="2025-08-25T23:02:12.502" v="7027" actId="478"/>
          <ac:spMkLst>
            <pc:docMk/>
            <pc:sldMk cId="3337621298" sldId="1159"/>
            <ac:spMk id="7" creationId="{61B9678C-7F3C-4F8C-8861-546756D882CE}"/>
          </ac:spMkLst>
        </pc:spChg>
      </pc:sldChg>
      <pc:sldChg chg="addSp delSp modSp new mod modNotesTx">
        <pc:chgData name="Cesar Augusto Lopez Gallego" userId="0dfa9112-9251-4882-b472-cf2dfcee09d1" providerId="ADAL" clId="{E5799506-52DE-42E1-8524-A6BA2B35C35C}" dt="2025-08-26T00:08:03.174" v="7320" actId="14100"/>
        <pc:sldMkLst>
          <pc:docMk/>
          <pc:sldMk cId="3265605911" sldId="1160"/>
        </pc:sldMkLst>
        <pc:spChg chg="add mod">
          <ac:chgData name="Cesar Augusto Lopez Gallego" userId="0dfa9112-9251-4882-b472-cf2dfcee09d1" providerId="ADAL" clId="{E5799506-52DE-42E1-8524-A6BA2B35C35C}" dt="2025-08-26T00:08:03.174" v="7320" actId="14100"/>
          <ac:spMkLst>
            <pc:docMk/>
            <pc:sldMk cId="3265605911" sldId="1160"/>
            <ac:spMk id="2" creationId="{0FBF00C7-17EB-4A82-9301-04257A286F37}"/>
          </ac:spMkLst>
        </pc:spChg>
        <pc:spChg chg="add mod">
          <ac:chgData name="Cesar Augusto Lopez Gallego" userId="0dfa9112-9251-4882-b472-cf2dfcee09d1" providerId="ADAL" clId="{E5799506-52DE-42E1-8524-A6BA2B35C35C}" dt="2025-08-25T23:15:49.954" v="7241" actId="14100"/>
          <ac:spMkLst>
            <pc:docMk/>
            <pc:sldMk cId="3265605911" sldId="1160"/>
            <ac:spMk id="9" creationId="{44EE75B7-CC21-437F-A366-12FC38FFDF33}"/>
          </ac:spMkLst>
        </pc:spChg>
        <pc:spChg chg="add mod">
          <ac:chgData name="Cesar Augusto Lopez Gallego" userId="0dfa9112-9251-4882-b472-cf2dfcee09d1" providerId="ADAL" clId="{E5799506-52DE-42E1-8524-A6BA2B35C35C}" dt="2025-08-25T23:14:16.413" v="7233" actId="164"/>
          <ac:spMkLst>
            <pc:docMk/>
            <pc:sldMk cId="3265605911" sldId="1160"/>
            <ac:spMk id="16" creationId="{783DAA7E-44F0-41F3-BAFB-2C778A352471}"/>
          </ac:spMkLst>
        </pc:spChg>
        <pc:spChg chg="add mod">
          <ac:chgData name="Cesar Augusto Lopez Gallego" userId="0dfa9112-9251-4882-b472-cf2dfcee09d1" providerId="ADAL" clId="{E5799506-52DE-42E1-8524-A6BA2B35C35C}" dt="2025-08-25T23:19:32.121" v="7274" actId="1036"/>
          <ac:spMkLst>
            <pc:docMk/>
            <pc:sldMk cId="3265605911" sldId="1160"/>
            <ac:spMk id="26" creationId="{AE03735D-595D-47DE-952D-5F17846A5675}"/>
          </ac:spMkLst>
        </pc:spChg>
        <pc:grpChg chg="add mod">
          <ac:chgData name="Cesar Augusto Lopez Gallego" userId="0dfa9112-9251-4882-b472-cf2dfcee09d1" providerId="ADAL" clId="{E5799506-52DE-42E1-8524-A6BA2B35C35C}" dt="2025-08-25T23:15:44.422" v="7239" actId="14100"/>
          <ac:grpSpMkLst>
            <pc:docMk/>
            <pc:sldMk cId="3265605911" sldId="1160"/>
            <ac:grpSpMk id="10" creationId="{B24D61E6-5F45-429F-AF96-EDAC7B53843C}"/>
          </ac:grpSpMkLst>
        </pc:grpChg>
        <pc:grpChg chg="add mod">
          <ac:chgData name="Cesar Augusto Lopez Gallego" userId="0dfa9112-9251-4882-b472-cf2dfcee09d1" providerId="ADAL" clId="{E5799506-52DE-42E1-8524-A6BA2B35C35C}" dt="2025-08-25T23:15:41.642" v="7238" actId="1076"/>
          <ac:grpSpMkLst>
            <pc:docMk/>
            <pc:sldMk cId="3265605911" sldId="1160"/>
            <ac:grpSpMk id="17" creationId="{71223973-8EC2-4CDB-B3DD-4A96930824AC}"/>
          </ac:grpSpMkLst>
        </pc:grpChg>
        <pc:grpChg chg="add mod">
          <ac:chgData name="Cesar Augusto Lopez Gallego" userId="0dfa9112-9251-4882-b472-cf2dfcee09d1" providerId="ADAL" clId="{E5799506-52DE-42E1-8524-A6BA2B35C35C}" dt="2025-08-25T23:19:27.246" v="7267" actId="164"/>
          <ac:grpSpMkLst>
            <pc:docMk/>
            <pc:sldMk cId="3265605911" sldId="1160"/>
            <ac:grpSpMk id="24" creationId="{099053FE-6253-4CE7-A395-9EFEB2AF85A4}"/>
          </ac:grpSpMkLst>
        </pc:grpChg>
        <pc:grpChg chg="add mod">
          <ac:chgData name="Cesar Augusto Lopez Gallego" userId="0dfa9112-9251-4882-b472-cf2dfcee09d1" providerId="ADAL" clId="{E5799506-52DE-42E1-8524-A6BA2B35C35C}" dt="2025-08-25T23:19:27.246" v="7267" actId="164"/>
          <ac:grpSpMkLst>
            <pc:docMk/>
            <pc:sldMk cId="3265605911" sldId="1160"/>
            <ac:grpSpMk id="27" creationId="{F48CAEF5-73BA-49D8-A08E-BCA0CA4C2F22}"/>
          </ac:grpSpMkLst>
        </pc:grpChg>
        <pc:graphicFrameChg chg="add del mod modGraphic">
          <ac:chgData name="Cesar Augusto Lopez Gallego" userId="0dfa9112-9251-4882-b472-cf2dfcee09d1" providerId="ADAL" clId="{E5799506-52DE-42E1-8524-A6BA2B35C35C}" dt="2025-08-25T23:10:07.022" v="7180" actId="478"/>
          <ac:graphicFrameMkLst>
            <pc:docMk/>
            <pc:sldMk cId="3265605911" sldId="1160"/>
            <ac:graphicFrameMk id="3" creationId="{7689AC73-B3F2-4CD6-9EC5-044FC25ABE16}"/>
          </ac:graphicFrameMkLst>
        </pc:graphicFrameChg>
        <pc:picChg chg="add mod">
          <ac:chgData name="Cesar Augusto Lopez Gallego" userId="0dfa9112-9251-4882-b472-cf2dfcee09d1" providerId="ADAL" clId="{E5799506-52DE-42E1-8524-A6BA2B35C35C}" dt="2025-08-25T23:12:09.432" v="7205" actId="164"/>
          <ac:picMkLst>
            <pc:docMk/>
            <pc:sldMk cId="3265605911" sldId="1160"/>
            <ac:picMk id="5" creationId="{BF805401-6B03-457E-942F-9FDAD7951CB1}"/>
          </ac:picMkLst>
        </pc:picChg>
        <pc:picChg chg="add mod">
          <ac:chgData name="Cesar Augusto Lopez Gallego" userId="0dfa9112-9251-4882-b472-cf2dfcee09d1" providerId="ADAL" clId="{E5799506-52DE-42E1-8524-A6BA2B35C35C}" dt="2025-08-25T23:12:09.432" v="7205" actId="164"/>
          <ac:picMkLst>
            <pc:docMk/>
            <pc:sldMk cId="3265605911" sldId="1160"/>
            <ac:picMk id="7" creationId="{6EDF44E9-DBF5-4393-8EFD-FCBD637D8C6C}"/>
          </ac:picMkLst>
        </pc:picChg>
        <pc:picChg chg="add mod">
          <ac:chgData name="Cesar Augusto Lopez Gallego" userId="0dfa9112-9251-4882-b472-cf2dfcee09d1" providerId="ADAL" clId="{E5799506-52DE-42E1-8524-A6BA2B35C35C}" dt="2025-08-25T23:14:16.413" v="7233" actId="164"/>
          <ac:picMkLst>
            <pc:docMk/>
            <pc:sldMk cId="3265605911" sldId="1160"/>
            <ac:picMk id="12" creationId="{3E5F5B79-9920-4165-AFF3-D570923C2E33}"/>
          </ac:picMkLst>
        </pc:picChg>
        <pc:picChg chg="add mod">
          <ac:chgData name="Cesar Augusto Lopez Gallego" userId="0dfa9112-9251-4882-b472-cf2dfcee09d1" providerId="ADAL" clId="{E5799506-52DE-42E1-8524-A6BA2B35C35C}" dt="2025-08-25T23:14:16.413" v="7233" actId="164"/>
          <ac:picMkLst>
            <pc:docMk/>
            <pc:sldMk cId="3265605911" sldId="1160"/>
            <ac:picMk id="14" creationId="{9CBE27E5-2A23-4FA6-9A5C-5308FDAE21A4}"/>
          </ac:picMkLst>
        </pc:picChg>
        <pc:picChg chg="add mod">
          <ac:chgData name="Cesar Augusto Lopez Gallego" userId="0dfa9112-9251-4882-b472-cf2dfcee09d1" providerId="ADAL" clId="{E5799506-52DE-42E1-8524-A6BA2B35C35C}" dt="2025-08-25T23:18:48.797" v="7254" actId="164"/>
          <ac:picMkLst>
            <pc:docMk/>
            <pc:sldMk cId="3265605911" sldId="1160"/>
            <ac:picMk id="19" creationId="{9700FBED-9F74-48E7-9C39-D9F4AC27B437}"/>
          </ac:picMkLst>
        </pc:picChg>
        <pc:picChg chg="add del mod">
          <ac:chgData name="Cesar Augusto Lopez Gallego" userId="0dfa9112-9251-4882-b472-cf2dfcee09d1" providerId="ADAL" clId="{E5799506-52DE-42E1-8524-A6BA2B35C35C}" dt="2025-08-25T23:18:10.841" v="7251" actId="478"/>
          <ac:picMkLst>
            <pc:docMk/>
            <pc:sldMk cId="3265605911" sldId="1160"/>
            <ac:picMk id="21" creationId="{97548B0C-47B8-45B2-A52F-FF14C662BDB6}"/>
          </ac:picMkLst>
        </pc:picChg>
        <pc:picChg chg="add mod">
          <ac:chgData name="Cesar Augusto Lopez Gallego" userId="0dfa9112-9251-4882-b472-cf2dfcee09d1" providerId="ADAL" clId="{E5799506-52DE-42E1-8524-A6BA2B35C35C}" dt="2025-08-25T23:18:48.797" v="7254" actId="164"/>
          <ac:picMkLst>
            <pc:docMk/>
            <pc:sldMk cId="3265605911" sldId="1160"/>
            <ac:picMk id="23" creationId="{25BCEF88-FB48-4EDB-BC80-263A61999975}"/>
          </ac:picMkLst>
        </pc:picChg>
      </pc:sldChg>
      <pc:sldChg chg="new del">
        <pc:chgData name="Cesar Augusto Lopez Gallego" userId="0dfa9112-9251-4882-b472-cf2dfcee09d1" providerId="ADAL" clId="{E5799506-52DE-42E1-8524-A6BA2B35C35C}" dt="2025-08-25T23:31:30.685" v="7276" actId="47"/>
        <pc:sldMkLst>
          <pc:docMk/>
          <pc:sldMk cId="2159528492" sldId="1161"/>
        </pc:sldMkLst>
      </pc:sldChg>
      <pc:sldChg chg="addSp delSp modSp new mod modClrScheme chgLayout">
        <pc:chgData name="Cesar Augusto Lopez Gallego" userId="0dfa9112-9251-4882-b472-cf2dfcee09d1" providerId="ADAL" clId="{E5799506-52DE-42E1-8524-A6BA2B35C35C}" dt="2025-08-26T00:08:39.925" v="7326" actId="1076"/>
        <pc:sldMkLst>
          <pc:docMk/>
          <pc:sldMk cId="2301722628" sldId="1161"/>
        </pc:sldMkLst>
        <pc:spChg chg="del">
          <ac:chgData name="Cesar Augusto Lopez Gallego" userId="0dfa9112-9251-4882-b472-cf2dfcee09d1" providerId="ADAL" clId="{E5799506-52DE-42E1-8524-A6BA2B35C35C}" dt="2025-08-25T23:31:37.634" v="7278" actId="700"/>
          <ac:spMkLst>
            <pc:docMk/>
            <pc:sldMk cId="2301722628" sldId="1161"/>
            <ac:spMk id="2" creationId="{3B22C7C8-04D0-4684-BF6B-A82D34A341A2}"/>
          </ac:spMkLst>
        </pc:spChg>
        <pc:spChg chg="del">
          <ac:chgData name="Cesar Augusto Lopez Gallego" userId="0dfa9112-9251-4882-b472-cf2dfcee09d1" providerId="ADAL" clId="{E5799506-52DE-42E1-8524-A6BA2B35C35C}" dt="2025-08-25T23:31:37.634" v="7278" actId="700"/>
          <ac:spMkLst>
            <pc:docMk/>
            <pc:sldMk cId="2301722628" sldId="1161"/>
            <ac:spMk id="3" creationId="{74AC1D2C-AE26-49DC-BED6-26C455AC644B}"/>
          </ac:spMkLst>
        </pc:spChg>
        <pc:spChg chg="mod ord">
          <ac:chgData name="Cesar Augusto Lopez Gallego" userId="0dfa9112-9251-4882-b472-cf2dfcee09d1" providerId="ADAL" clId="{E5799506-52DE-42E1-8524-A6BA2B35C35C}" dt="2025-08-25T23:31:37.634" v="7278" actId="700"/>
          <ac:spMkLst>
            <pc:docMk/>
            <pc:sldMk cId="2301722628" sldId="1161"/>
            <ac:spMk id="4" creationId="{EDFF6447-9C9A-4CF0-96DF-7F099FF0B67A}"/>
          </ac:spMkLst>
        </pc:spChg>
        <pc:spChg chg="add mod">
          <ac:chgData name="Cesar Augusto Lopez Gallego" userId="0dfa9112-9251-4882-b472-cf2dfcee09d1" providerId="ADAL" clId="{E5799506-52DE-42E1-8524-A6BA2B35C35C}" dt="2025-08-26T00:07:47.362" v="7316" actId="20577"/>
          <ac:spMkLst>
            <pc:docMk/>
            <pc:sldMk cId="2301722628" sldId="1161"/>
            <ac:spMk id="5" creationId="{AAA4853A-4428-4BBD-ACD8-01CCDC1CCD4E}"/>
          </ac:spMkLst>
        </pc:spChg>
        <pc:picChg chg="add mod">
          <ac:chgData name="Cesar Augusto Lopez Gallego" userId="0dfa9112-9251-4882-b472-cf2dfcee09d1" providerId="ADAL" clId="{E5799506-52DE-42E1-8524-A6BA2B35C35C}" dt="2025-08-26T00:08:39.925" v="7326" actId="1076"/>
          <ac:picMkLst>
            <pc:docMk/>
            <pc:sldMk cId="2301722628" sldId="1161"/>
            <ac:picMk id="7" creationId="{9EB015CE-E4D2-44D8-B23A-2FC3A2117254}"/>
          </ac:picMkLst>
        </pc:picChg>
      </pc:sldChg>
      <pc:sldChg chg="addSp modSp new mod">
        <pc:chgData name="Cesar Augusto Lopez Gallego" userId="0dfa9112-9251-4882-b472-cf2dfcee09d1" providerId="ADAL" clId="{E5799506-52DE-42E1-8524-A6BA2B35C35C}" dt="2025-08-26T00:12:04.881" v="7351" actId="20577"/>
        <pc:sldMkLst>
          <pc:docMk/>
          <pc:sldMk cId="141810565" sldId="1162"/>
        </pc:sldMkLst>
        <pc:spChg chg="add mod">
          <ac:chgData name="Cesar Augusto Lopez Gallego" userId="0dfa9112-9251-4882-b472-cf2dfcee09d1" providerId="ADAL" clId="{E5799506-52DE-42E1-8524-A6BA2B35C35C}" dt="2025-08-26T00:12:04.881" v="7351" actId="20577"/>
          <ac:spMkLst>
            <pc:docMk/>
            <pc:sldMk cId="141810565" sldId="1162"/>
            <ac:spMk id="4" creationId="{BC594BB7-EB00-432A-AFF1-DB23BB69E3B2}"/>
          </ac:spMkLst>
        </pc:spChg>
        <pc:picChg chg="add mod">
          <ac:chgData name="Cesar Augusto Lopez Gallego" userId="0dfa9112-9251-4882-b472-cf2dfcee09d1" providerId="ADAL" clId="{E5799506-52DE-42E1-8524-A6BA2B35C35C}" dt="2025-08-26T00:11:53.090" v="7334" actId="1076"/>
          <ac:picMkLst>
            <pc:docMk/>
            <pc:sldMk cId="141810565" sldId="1162"/>
            <ac:picMk id="3" creationId="{B5C0268E-FB25-4054-BE06-406A5DAA79CD}"/>
          </ac:picMkLst>
        </pc:picChg>
      </pc:sldChg>
      <pc:sldChg chg="addSp modSp new mod">
        <pc:chgData name="Cesar Augusto Lopez Gallego" userId="0dfa9112-9251-4882-b472-cf2dfcee09d1" providerId="ADAL" clId="{E5799506-52DE-42E1-8524-A6BA2B35C35C}" dt="2025-08-26T00:19:18.981" v="7410" actId="20577"/>
        <pc:sldMkLst>
          <pc:docMk/>
          <pc:sldMk cId="128553954" sldId="1163"/>
        </pc:sldMkLst>
        <pc:spChg chg="add mod">
          <ac:chgData name="Cesar Augusto Lopez Gallego" userId="0dfa9112-9251-4882-b472-cf2dfcee09d1" providerId="ADAL" clId="{E5799506-52DE-42E1-8524-A6BA2B35C35C}" dt="2025-08-26T00:19:18.981" v="7410" actId="20577"/>
          <ac:spMkLst>
            <pc:docMk/>
            <pc:sldMk cId="128553954" sldId="1163"/>
            <ac:spMk id="12" creationId="{6100D1F7-D8F7-4E82-B28E-3AF3456578B8}"/>
          </ac:spMkLst>
        </pc:spChg>
        <pc:picChg chg="add mod">
          <ac:chgData name="Cesar Augusto Lopez Gallego" userId="0dfa9112-9251-4882-b472-cf2dfcee09d1" providerId="ADAL" clId="{E5799506-52DE-42E1-8524-A6BA2B35C35C}" dt="2025-08-26T00:18:56.376" v="7386" actId="1076"/>
          <ac:picMkLst>
            <pc:docMk/>
            <pc:sldMk cId="128553954" sldId="1163"/>
            <ac:picMk id="3" creationId="{1D8D6388-1ADE-421C-9152-972140257946}"/>
          </ac:picMkLst>
        </pc:picChg>
        <pc:picChg chg="add mod">
          <ac:chgData name="Cesar Augusto Lopez Gallego" userId="0dfa9112-9251-4882-b472-cf2dfcee09d1" providerId="ADAL" clId="{E5799506-52DE-42E1-8524-A6BA2B35C35C}" dt="2025-08-26T00:18:56.376" v="7386" actId="1076"/>
          <ac:picMkLst>
            <pc:docMk/>
            <pc:sldMk cId="128553954" sldId="1163"/>
            <ac:picMk id="5" creationId="{2E27A179-9485-4CBC-9914-BFB1BDA1E246}"/>
          </ac:picMkLst>
        </pc:picChg>
        <pc:picChg chg="add mod">
          <ac:chgData name="Cesar Augusto Lopez Gallego" userId="0dfa9112-9251-4882-b472-cf2dfcee09d1" providerId="ADAL" clId="{E5799506-52DE-42E1-8524-A6BA2B35C35C}" dt="2025-08-26T00:18:56.376" v="7386" actId="1076"/>
          <ac:picMkLst>
            <pc:docMk/>
            <pc:sldMk cId="128553954" sldId="1163"/>
            <ac:picMk id="7" creationId="{9714A0FA-156E-495F-87B6-5F7823EE5C6E}"/>
          </ac:picMkLst>
        </pc:picChg>
        <pc:picChg chg="add mod">
          <ac:chgData name="Cesar Augusto Lopez Gallego" userId="0dfa9112-9251-4882-b472-cf2dfcee09d1" providerId="ADAL" clId="{E5799506-52DE-42E1-8524-A6BA2B35C35C}" dt="2025-08-26T00:18:56.376" v="7386" actId="1076"/>
          <ac:picMkLst>
            <pc:docMk/>
            <pc:sldMk cId="128553954" sldId="1163"/>
            <ac:picMk id="9" creationId="{7ECE1B9E-5E20-495A-B973-0B17E3FC40FE}"/>
          </ac:picMkLst>
        </pc:picChg>
        <pc:picChg chg="add mod">
          <ac:chgData name="Cesar Augusto Lopez Gallego" userId="0dfa9112-9251-4882-b472-cf2dfcee09d1" providerId="ADAL" clId="{E5799506-52DE-42E1-8524-A6BA2B35C35C}" dt="2025-08-26T00:18:59.771" v="7388" actId="1076"/>
          <ac:picMkLst>
            <pc:docMk/>
            <pc:sldMk cId="128553954" sldId="1163"/>
            <ac:picMk id="11" creationId="{FA791166-D6E8-4222-8521-56BDA56B7765}"/>
          </ac:picMkLst>
        </pc:picChg>
      </pc:sldChg>
      <pc:sldChg chg="addSp delSp modSp new mod">
        <pc:chgData name="Cesar Augusto Lopez Gallego" userId="0dfa9112-9251-4882-b472-cf2dfcee09d1" providerId="ADAL" clId="{E5799506-52DE-42E1-8524-A6BA2B35C35C}" dt="2025-08-26T00:22:04.459" v="7446" actId="1076"/>
        <pc:sldMkLst>
          <pc:docMk/>
          <pc:sldMk cId="916916282" sldId="1164"/>
        </pc:sldMkLst>
        <pc:spChg chg="add mod">
          <ac:chgData name="Cesar Augusto Lopez Gallego" userId="0dfa9112-9251-4882-b472-cf2dfcee09d1" providerId="ADAL" clId="{E5799506-52DE-42E1-8524-A6BA2B35C35C}" dt="2025-08-26T00:20:52.063" v="7432" actId="20577"/>
          <ac:spMkLst>
            <pc:docMk/>
            <pc:sldMk cId="916916282" sldId="1164"/>
            <ac:spMk id="6" creationId="{B4163D1C-5276-4BCA-9904-E0A22540DD02}"/>
          </ac:spMkLst>
        </pc:spChg>
        <pc:spChg chg="add mod">
          <ac:chgData name="Cesar Augusto Lopez Gallego" userId="0dfa9112-9251-4882-b472-cf2dfcee09d1" providerId="ADAL" clId="{E5799506-52DE-42E1-8524-A6BA2B35C35C}" dt="2025-08-26T00:21:24.703" v="7440" actId="1076"/>
          <ac:spMkLst>
            <pc:docMk/>
            <pc:sldMk cId="916916282" sldId="1164"/>
            <ac:spMk id="8" creationId="{6D24693E-0987-4910-9945-D1CDA0462A25}"/>
          </ac:spMkLst>
        </pc:spChg>
        <pc:spChg chg="add mod">
          <ac:chgData name="Cesar Augusto Lopez Gallego" userId="0dfa9112-9251-4882-b472-cf2dfcee09d1" providerId="ADAL" clId="{E5799506-52DE-42E1-8524-A6BA2B35C35C}" dt="2025-08-26T00:22:04.459" v="7446" actId="1076"/>
          <ac:spMkLst>
            <pc:docMk/>
            <pc:sldMk cId="916916282" sldId="1164"/>
            <ac:spMk id="10" creationId="{48167EDA-0DE0-42E6-AE80-F49D8955B9C3}"/>
          </ac:spMkLst>
        </pc:spChg>
        <pc:picChg chg="add del mod">
          <ac:chgData name="Cesar Augusto Lopez Gallego" userId="0dfa9112-9251-4882-b472-cf2dfcee09d1" providerId="ADAL" clId="{E5799506-52DE-42E1-8524-A6BA2B35C35C}" dt="2025-08-26T00:20:00.663" v="7415" actId="478"/>
          <ac:picMkLst>
            <pc:docMk/>
            <pc:sldMk cId="916916282" sldId="1164"/>
            <ac:picMk id="3" creationId="{9B227339-E3B6-4527-A18D-6AD8B44A1820}"/>
          </ac:picMkLst>
        </pc:picChg>
        <pc:picChg chg="add mod">
          <ac:chgData name="Cesar Augusto Lopez Gallego" userId="0dfa9112-9251-4882-b472-cf2dfcee09d1" providerId="ADAL" clId="{E5799506-52DE-42E1-8524-A6BA2B35C35C}" dt="2025-08-26T00:21:27.132" v="7441" actId="1076"/>
          <ac:picMkLst>
            <pc:docMk/>
            <pc:sldMk cId="916916282" sldId="1164"/>
            <ac:picMk id="5" creationId="{167B91FA-2261-4D07-B6CD-6E5B732B3A52}"/>
          </ac:picMkLst>
        </pc:picChg>
      </pc:sldChg>
      <pc:sldChg chg="addSp modSp new mod">
        <pc:chgData name="Cesar Augusto Lopez Gallego" userId="0dfa9112-9251-4882-b472-cf2dfcee09d1" providerId="ADAL" clId="{E5799506-52DE-42E1-8524-A6BA2B35C35C}" dt="2025-08-26T00:24:11.709" v="7452" actId="14100"/>
        <pc:sldMkLst>
          <pc:docMk/>
          <pc:sldMk cId="4201011865" sldId="1165"/>
        </pc:sldMkLst>
        <pc:picChg chg="add mod">
          <ac:chgData name="Cesar Augusto Lopez Gallego" userId="0dfa9112-9251-4882-b472-cf2dfcee09d1" providerId="ADAL" clId="{E5799506-52DE-42E1-8524-A6BA2B35C35C}" dt="2025-08-26T00:23:55.351" v="7449" actId="14100"/>
          <ac:picMkLst>
            <pc:docMk/>
            <pc:sldMk cId="4201011865" sldId="1165"/>
            <ac:picMk id="3" creationId="{FA8D4358-76AF-45A0-B924-FAC0C8CCF10A}"/>
          </ac:picMkLst>
        </pc:picChg>
        <pc:picChg chg="add mod">
          <ac:chgData name="Cesar Augusto Lopez Gallego" userId="0dfa9112-9251-4882-b472-cf2dfcee09d1" providerId="ADAL" clId="{E5799506-52DE-42E1-8524-A6BA2B35C35C}" dt="2025-08-26T00:24:11.709" v="7452" actId="14100"/>
          <ac:picMkLst>
            <pc:docMk/>
            <pc:sldMk cId="4201011865" sldId="1165"/>
            <ac:picMk id="5" creationId="{3D3B48DC-0F7B-42BE-B7AD-BD6890426D45}"/>
          </ac:picMkLst>
        </pc:picChg>
      </pc:sldChg>
      <pc:sldChg chg="addSp modSp new mod">
        <pc:chgData name="Cesar Augusto Lopez Gallego" userId="0dfa9112-9251-4882-b472-cf2dfcee09d1" providerId="ADAL" clId="{E5799506-52DE-42E1-8524-A6BA2B35C35C}" dt="2025-08-26T00:27:32.950" v="7504" actId="1076"/>
        <pc:sldMkLst>
          <pc:docMk/>
          <pc:sldMk cId="3511063967" sldId="1166"/>
        </pc:sldMkLst>
        <pc:spChg chg="add mod">
          <ac:chgData name="Cesar Augusto Lopez Gallego" userId="0dfa9112-9251-4882-b472-cf2dfcee09d1" providerId="ADAL" clId="{E5799506-52DE-42E1-8524-A6BA2B35C35C}" dt="2025-08-26T00:24:51.790" v="7489" actId="20577"/>
          <ac:spMkLst>
            <pc:docMk/>
            <pc:sldMk cId="3511063967" sldId="1166"/>
            <ac:spMk id="4" creationId="{8514B93B-0FF9-4938-8E20-5DCC68353D67}"/>
          </ac:spMkLst>
        </pc:spChg>
        <pc:picChg chg="add mod">
          <ac:chgData name="Cesar Augusto Lopez Gallego" userId="0dfa9112-9251-4882-b472-cf2dfcee09d1" providerId="ADAL" clId="{E5799506-52DE-42E1-8524-A6BA2B35C35C}" dt="2025-08-26T00:27:32.950" v="7504" actId="1076"/>
          <ac:picMkLst>
            <pc:docMk/>
            <pc:sldMk cId="3511063967" sldId="1166"/>
            <ac:picMk id="3" creationId="{338FD3FB-C762-4D50-9649-7497F062FC0C}"/>
          </ac:picMkLst>
        </pc:picChg>
      </pc:sldChg>
      <pc:sldChg chg="addSp delSp modSp new mod">
        <pc:chgData name="Cesar Augusto Lopez Gallego" userId="0dfa9112-9251-4882-b472-cf2dfcee09d1" providerId="ADAL" clId="{E5799506-52DE-42E1-8524-A6BA2B35C35C}" dt="2025-08-26T00:27:26.283" v="7502" actId="14100"/>
        <pc:sldMkLst>
          <pc:docMk/>
          <pc:sldMk cId="3088731717" sldId="1167"/>
        </pc:sldMkLst>
        <pc:picChg chg="add del mod">
          <ac:chgData name="Cesar Augusto Lopez Gallego" userId="0dfa9112-9251-4882-b472-cf2dfcee09d1" providerId="ADAL" clId="{E5799506-52DE-42E1-8524-A6BA2B35C35C}" dt="2025-08-26T00:25:41.837" v="7495" actId="478"/>
          <ac:picMkLst>
            <pc:docMk/>
            <pc:sldMk cId="3088731717" sldId="1167"/>
            <ac:picMk id="3" creationId="{AE8EEB87-3D7D-4FA2-AC33-5D24147D27ED}"/>
          </ac:picMkLst>
        </pc:picChg>
        <pc:picChg chg="add mod">
          <ac:chgData name="Cesar Augusto Lopez Gallego" userId="0dfa9112-9251-4882-b472-cf2dfcee09d1" providerId="ADAL" clId="{E5799506-52DE-42E1-8524-A6BA2B35C35C}" dt="2025-08-26T00:27:26.283" v="7502" actId="14100"/>
          <ac:picMkLst>
            <pc:docMk/>
            <pc:sldMk cId="3088731717" sldId="1167"/>
            <ac:picMk id="5" creationId="{15FDBA25-75E3-4C11-9DA6-34783C906A9B}"/>
          </ac:picMkLst>
        </pc:picChg>
      </pc:sldChg>
      <pc:sldChg chg="new">
        <pc:chgData name="Cesar Augusto Lopez Gallego" userId="0dfa9112-9251-4882-b472-cf2dfcee09d1" providerId="ADAL" clId="{E5799506-52DE-42E1-8524-A6BA2B35C35C}" dt="2025-08-25T23:31:42.064" v="7285" actId="680"/>
        <pc:sldMkLst>
          <pc:docMk/>
          <pc:sldMk cId="2339894038" sldId="1168"/>
        </pc:sldMkLst>
      </pc:sldChg>
      <pc:sldChg chg="new">
        <pc:chgData name="Cesar Augusto Lopez Gallego" userId="0dfa9112-9251-4882-b472-cf2dfcee09d1" providerId="ADAL" clId="{E5799506-52DE-42E1-8524-A6BA2B35C35C}" dt="2025-08-25T23:31:42.379" v="7286" actId="680"/>
        <pc:sldMkLst>
          <pc:docMk/>
          <pc:sldMk cId="1189723604" sldId="1169"/>
        </pc:sldMkLst>
      </pc:sldChg>
      <pc:sldMasterChg chg="delSldLayout">
        <pc:chgData name="Cesar Augusto Lopez Gallego" userId="0dfa9112-9251-4882-b472-cf2dfcee09d1" providerId="ADAL" clId="{E5799506-52DE-42E1-8524-A6BA2B35C35C}" dt="2025-08-12T13:42:56.179" v="54" actId="47"/>
        <pc:sldMasterMkLst>
          <pc:docMk/>
          <pc:sldMasterMk cId="1576273726" sldId="2147483672"/>
        </pc:sldMasterMkLst>
        <pc:sldLayoutChg chg="del">
          <pc:chgData name="Cesar Augusto Lopez Gallego" userId="0dfa9112-9251-4882-b472-cf2dfcee09d1" providerId="ADAL" clId="{E5799506-52DE-42E1-8524-A6BA2B35C35C}" dt="2025-08-12T13:42:56.179" v="54" actId="47"/>
          <pc:sldLayoutMkLst>
            <pc:docMk/>
            <pc:sldMasterMk cId="1576273726" sldId="2147483672"/>
            <pc:sldLayoutMk cId="3751642679" sldId="2147483707"/>
          </pc:sldLayoutMkLst>
        </pc:sldLayoutChg>
        <pc:sldLayoutChg chg="del">
          <pc:chgData name="Cesar Augusto Lopez Gallego" userId="0dfa9112-9251-4882-b472-cf2dfcee09d1" providerId="ADAL" clId="{E5799506-52DE-42E1-8524-A6BA2B35C35C}" dt="2025-08-12T13:42:31.856" v="53" actId="47"/>
          <pc:sldLayoutMkLst>
            <pc:docMk/>
            <pc:sldMasterMk cId="1576273726" sldId="2147483672"/>
            <pc:sldLayoutMk cId="3861117495" sldId="2147483709"/>
          </pc:sldLayoutMkLst>
        </pc:sldLayoutChg>
      </pc:sldMasterChg>
    </pc:docChg>
  </pc:docChgLst>
  <pc:docChgLst>
    <pc:chgData name="Cesar Augusto Lopez Gallego" userId="0dfa9112-9251-4882-b472-cf2dfcee09d1" providerId="ADAL" clId="{2E186F47-D01D-4C96-9F9F-67D719B602AB}"/>
    <pc:docChg chg="custSel addSld delSld modSld sldOrd">
      <pc:chgData name="Cesar Augusto Lopez Gallego" userId="0dfa9112-9251-4882-b472-cf2dfcee09d1" providerId="ADAL" clId="{2E186F47-D01D-4C96-9F9F-67D719B602AB}" dt="2023-11-01T03:16:37.203" v="650" actId="1076"/>
      <pc:docMkLst>
        <pc:docMk/>
      </pc:docMkLst>
      <pc:sldChg chg="add del">
        <pc:chgData name="Cesar Augusto Lopez Gallego" userId="0dfa9112-9251-4882-b472-cf2dfcee09d1" providerId="ADAL" clId="{2E186F47-D01D-4C96-9F9F-67D719B602AB}" dt="2023-10-30T23:58:10.936" v="164" actId="2696"/>
        <pc:sldMkLst>
          <pc:docMk/>
          <pc:sldMk cId="1416966841" sldId="348"/>
        </pc:sldMkLst>
      </pc:sldChg>
      <pc:sldChg chg="add">
        <pc:chgData name="Cesar Augusto Lopez Gallego" userId="0dfa9112-9251-4882-b472-cf2dfcee09d1" providerId="ADAL" clId="{2E186F47-D01D-4C96-9F9F-67D719B602AB}" dt="2023-10-30T23:58:48.321" v="167"/>
        <pc:sldMkLst>
          <pc:docMk/>
          <pc:sldMk cId="2635279428" sldId="348"/>
        </pc:sldMkLst>
      </pc:sldChg>
      <pc:sldChg chg="del">
        <pc:chgData name="Cesar Augusto Lopez Gallego" userId="0dfa9112-9251-4882-b472-cf2dfcee09d1" providerId="ADAL" clId="{2E186F47-D01D-4C96-9F9F-67D719B602AB}" dt="2023-10-30T23:57:59.795" v="162" actId="2696"/>
        <pc:sldMkLst>
          <pc:docMk/>
          <pc:sldMk cId="3084674834" sldId="348"/>
        </pc:sldMkLst>
      </pc:sldChg>
      <pc:sldChg chg="add del">
        <pc:chgData name="Cesar Augusto Lopez Gallego" userId="0dfa9112-9251-4882-b472-cf2dfcee09d1" providerId="ADAL" clId="{2E186F47-D01D-4C96-9F9F-67D719B602AB}" dt="2023-10-30T23:58:39.491" v="166" actId="2696"/>
        <pc:sldMkLst>
          <pc:docMk/>
          <pc:sldMk cId="3461843661" sldId="348"/>
        </pc:sldMkLst>
      </pc:sldChg>
      <pc:sldChg chg="addSp delSp modSp mod">
        <pc:chgData name="Cesar Augusto Lopez Gallego" userId="0dfa9112-9251-4882-b472-cf2dfcee09d1" providerId="ADAL" clId="{2E186F47-D01D-4C96-9F9F-67D719B602AB}" dt="2023-10-31T00:14:17.399" v="216" actId="478"/>
        <pc:sldMkLst>
          <pc:docMk/>
          <pc:sldMk cId="1208052890" sldId="366"/>
        </pc:sldMkLst>
        <pc:picChg chg="add del">
          <ac:chgData name="Cesar Augusto Lopez Gallego" userId="0dfa9112-9251-4882-b472-cf2dfcee09d1" providerId="ADAL" clId="{2E186F47-D01D-4C96-9F9F-67D719B602AB}" dt="2023-10-30T22:17:01.997" v="1" actId="21"/>
          <ac:picMkLst>
            <pc:docMk/>
            <pc:sldMk cId="1208052890" sldId="366"/>
            <ac:picMk id="5" creationId="{B9A9D641-F762-4896-9423-3F460316087A}"/>
          </ac:picMkLst>
        </pc:picChg>
        <pc:picChg chg="add del">
          <ac:chgData name="Cesar Augusto Lopez Gallego" userId="0dfa9112-9251-4882-b472-cf2dfcee09d1" providerId="ADAL" clId="{2E186F47-D01D-4C96-9F9F-67D719B602AB}" dt="2023-10-31T00:14:17.399" v="216" actId="478"/>
          <ac:picMkLst>
            <pc:docMk/>
            <pc:sldMk cId="1208052890" sldId="366"/>
            <ac:picMk id="8" creationId="{D57733BE-C44A-4552-9A1B-F3F9CDDF2C0F}"/>
          </ac:picMkLst>
        </pc:picChg>
        <pc:picChg chg="add mod">
          <ac:chgData name="Cesar Augusto Lopez Gallego" userId="0dfa9112-9251-4882-b472-cf2dfcee09d1" providerId="ADAL" clId="{2E186F47-D01D-4C96-9F9F-67D719B602AB}" dt="2023-10-31T00:14:15.430" v="215" actId="1076"/>
          <ac:picMkLst>
            <pc:docMk/>
            <pc:sldMk cId="1208052890" sldId="366"/>
            <ac:picMk id="10" creationId="{7AE9DF0C-8413-4488-8643-C2D71D461496}"/>
          </ac:picMkLst>
        </pc:picChg>
      </pc:sldChg>
      <pc:sldChg chg="add del">
        <pc:chgData name="Cesar Augusto Lopez Gallego" userId="0dfa9112-9251-4882-b472-cf2dfcee09d1" providerId="ADAL" clId="{2E186F47-D01D-4C96-9F9F-67D719B602AB}" dt="2023-10-30T23:58:10.936" v="164" actId="2696"/>
        <pc:sldMkLst>
          <pc:docMk/>
          <pc:sldMk cId="1711643843" sldId="367"/>
        </pc:sldMkLst>
      </pc:sldChg>
      <pc:sldChg chg="addSp delSp modSp add mod">
        <pc:chgData name="Cesar Augusto Lopez Gallego" userId="0dfa9112-9251-4882-b472-cf2dfcee09d1" providerId="ADAL" clId="{2E186F47-D01D-4C96-9F9F-67D719B602AB}" dt="2023-10-31T00:02:13.337" v="209" actId="20577"/>
        <pc:sldMkLst>
          <pc:docMk/>
          <pc:sldMk cId="1779739488" sldId="367"/>
        </pc:sldMkLst>
        <pc:spChg chg="add mod">
          <ac:chgData name="Cesar Augusto Lopez Gallego" userId="0dfa9112-9251-4882-b472-cf2dfcee09d1" providerId="ADAL" clId="{2E186F47-D01D-4C96-9F9F-67D719B602AB}" dt="2023-10-31T00:02:13.337" v="209" actId="20577"/>
          <ac:spMkLst>
            <pc:docMk/>
            <pc:sldMk cId="1779739488" sldId="367"/>
            <ac:spMk id="6" creationId="{46E41651-BA4A-4509-8979-EE5900D067ED}"/>
          </ac:spMkLst>
        </pc:spChg>
        <pc:picChg chg="del">
          <ac:chgData name="Cesar Augusto Lopez Gallego" userId="0dfa9112-9251-4882-b472-cf2dfcee09d1" providerId="ADAL" clId="{2E186F47-D01D-4C96-9F9F-67D719B602AB}" dt="2023-10-31T00:00:46.455" v="168" actId="478"/>
          <ac:picMkLst>
            <pc:docMk/>
            <pc:sldMk cId="1779739488" sldId="367"/>
            <ac:picMk id="3" creationId="{00000000-0000-0000-0000-000000000000}"/>
          </ac:picMkLst>
        </pc:picChg>
        <pc:picChg chg="add mod">
          <ac:chgData name="Cesar Augusto Lopez Gallego" userId="0dfa9112-9251-4882-b472-cf2dfcee09d1" providerId="ADAL" clId="{2E186F47-D01D-4C96-9F9F-67D719B602AB}" dt="2023-10-31T00:00:54.235" v="171" actId="14100"/>
          <ac:picMkLst>
            <pc:docMk/>
            <pc:sldMk cId="1779739488" sldId="367"/>
            <ac:picMk id="5" creationId="{119581EF-C3D0-427D-803C-4C74426D3E19}"/>
          </ac:picMkLst>
        </pc:picChg>
      </pc:sldChg>
      <pc:sldChg chg="del">
        <pc:chgData name="Cesar Augusto Lopez Gallego" userId="0dfa9112-9251-4882-b472-cf2dfcee09d1" providerId="ADAL" clId="{2E186F47-D01D-4C96-9F9F-67D719B602AB}" dt="2023-10-30T23:57:59.795" v="162" actId="2696"/>
        <pc:sldMkLst>
          <pc:docMk/>
          <pc:sldMk cId="2113998484" sldId="367"/>
        </pc:sldMkLst>
      </pc:sldChg>
      <pc:sldChg chg="add del">
        <pc:chgData name="Cesar Augusto Lopez Gallego" userId="0dfa9112-9251-4882-b472-cf2dfcee09d1" providerId="ADAL" clId="{2E186F47-D01D-4C96-9F9F-67D719B602AB}" dt="2023-10-30T23:58:39.491" v="166" actId="2696"/>
        <pc:sldMkLst>
          <pc:docMk/>
          <pc:sldMk cId="2314915989" sldId="367"/>
        </pc:sldMkLst>
      </pc:sldChg>
      <pc:sldChg chg="addSp delSp modSp mod">
        <pc:chgData name="Cesar Augusto Lopez Gallego" userId="0dfa9112-9251-4882-b472-cf2dfcee09d1" providerId="ADAL" clId="{2E186F47-D01D-4C96-9F9F-67D719B602AB}" dt="2023-11-01T03:16:37.203" v="650" actId="1076"/>
        <pc:sldMkLst>
          <pc:docMk/>
          <pc:sldMk cId="105736215" sldId="491"/>
        </pc:sldMkLst>
        <pc:spChg chg="mod">
          <ac:chgData name="Cesar Augusto Lopez Gallego" userId="0dfa9112-9251-4882-b472-cf2dfcee09d1" providerId="ADAL" clId="{2E186F47-D01D-4C96-9F9F-67D719B602AB}" dt="2023-10-31T11:26:25.365" v="645" actId="20577"/>
          <ac:spMkLst>
            <pc:docMk/>
            <pc:sldMk cId="105736215" sldId="491"/>
            <ac:spMk id="2" creationId="{7A490E37-8B25-4677-97D9-C1C4FD0A79B3}"/>
          </ac:spMkLst>
        </pc:spChg>
        <pc:spChg chg="add mod ord">
          <ac:chgData name="Cesar Augusto Lopez Gallego" userId="0dfa9112-9251-4882-b472-cf2dfcee09d1" providerId="ADAL" clId="{2E186F47-D01D-4C96-9F9F-67D719B602AB}" dt="2023-11-01T03:16:37.203" v="650" actId="1076"/>
          <ac:spMkLst>
            <pc:docMk/>
            <pc:sldMk cId="105736215" sldId="491"/>
            <ac:spMk id="4" creationId="{3C480B5A-26A6-441C-89B6-43134A5B4CB7}"/>
          </ac:spMkLst>
        </pc:spChg>
        <pc:picChg chg="del">
          <ac:chgData name="Cesar Augusto Lopez Gallego" userId="0dfa9112-9251-4882-b472-cf2dfcee09d1" providerId="ADAL" clId="{2E186F47-D01D-4C96-9F9F-67D719B602AB}" dt="2023-11-01T03:16:25.907" v="646" actId="478"/>
          <ac:picMkLst>
            <pc:docMk/>
            <pc:sldMk cId="105736215" sldId="491"/>
            <ac:picMk id="3" creationId="{2A3B01C8-84D3-494D-BC36-6913B801D896}"/>
          </ac:picMkLst>
        </pc:picChg>
        <pc:picChg chg="add">
          <ac:chgData name="Cesar Augusto Lopez Gallego" userId="0dfa9112-9251-4882-b472-cf2dfcee09d1" providerId="ADAL" clId="{2E186F47-D01D-4C96-9F9F-67D719B602AB}" dt="2023-11-01T03:16:27.003" v="647" actId="22"/>
          <ac:picMkLst>
            <pc:docMk/>
            <pc:sldMk cId="105736215" sldId="491"/>
            <ac:picMk id="6" creationId="{01B92055-76CF-4B53-AFC4-665967013847}"/>
          </ac:picMkLst>
        </pc:picChg>
      </pc:sldChg>
      <pc:sldChg chg="addSp modSp mod">
        <pc:chgData name="Cesar Augusto Lopez Gallego" userId="0dfa9112-9251-4882-b472-cf2dfcee09d1" providerId="ADAL" clId="{2E186F47-D01D-4C96-9F9F-67D719B602AB}" dt="2023-10-31T11:15:24.725" v="481" actId="1076"/>
        <pc:sldMkLst>
          <pc:docMk/>
          <pc:sldMk cId="3608680687" sldId="1061"/>
        </pc:sldMkLst>
        <pc:picChg chg="add mod">
          <ac:chgData name="Cesar Augusto Lopez Gallego" userId="0dfa9112-9251-4882-b472-cf2dfcee09d1" providerId="ADAL" clId="{2E186F47-D01D-4C96-9F9F-67D719B602AB}" dt="2023-10-31T11:15:24.725" v="481" actId="1076"/>
          <ac:picMkLst>
            <pc:docMk/>
            <pc:sldMk cId="3608680687" sldId="1061"/>
            <ac:picMk id="8" creationId="{516F99EE-82E9-49F2-B188-9FE813CFDD48}"/>
          </ac:picMkLst>
        </pc:picChg>
      </pc:sldChg>
      <pc:sldChg chg="addSp delSp modSp mod modAnim">
        <pc:chgData name="Cesar Augusto Lopez Gallego" userId="0dfa9112-9251-4882-b472-cf2dfcee09d1" providerId="ADAL" clId="{2E186F47-D01D-4C96-9F9F-67D719B602AB}" dt="2023-10-31T11:18:21.014" v="505"/>
        <pc:sldMkLst>
          <pc:docMk/>
          <pc:sldMk cId="3347105560" sldId="1063"/>
        </pc:sldMkLst>
        <pc:spChg chg="del mod">
          <ac:chgData name="Cesar Augusto Lopez Gallego" userId="0dfa9112-9251-4882-b472-cf2dfcee09d1" providerId="ADAL" clId="{2E186F47-D01D-4C96-9F9F-67D719B602AB}" dt="2023-10-31T11:16:52.639" v="497" actId="12084"/>
          <ac:spMkLst>
            <pc:docMk/>
            <pc:sldMk cId="3347105560" sldId="1063"/>
            <ac:spMk id="2" creationId="{8EDE06F5-7EBC-47B8-9027-A2A62FC69990}"/>
          </ac:spMkLst>
        </pc:spChg>
        <pc:graphicFrameChg chg="add mod modGraphic">
          <ac:chgData name="Cesar Augusto Lopez Gallego" userId="0dfa9112-9251-4882-b472-cf2dfcee09d1" providerId="ADAL" clId="{2E186F47-D01D-4C96-9F9F-67D719B602AB}" dt="2023-10-31T11:17:31.583" v="503" actId="14100"/>
          <ac:graphicFrameMkLst>
            <pc:docMk/>
            <pc:sldMk cId="3347105560" sldId="1063"/>
            <ac:graphicFrameMk id="5" creationId="{ECE31C03-7F54-47DA-A782-7BDE5F243240}"/>
          </ac:graphicFrameMkLst>
        </pc:graphicFrameChg>
      </pc:sldChg>
      <pc:sldChg chg="modAnim">
        <pc:chgData name="Cesar Augusto Lopez Gallego" userId="0dfa9112-9251-4882-b472-cf2dfcee09d1" providerId="ADAL" clId="{2E186F47-D01D-4C96-9F9F-67D719B602AB}" dt="2023-10-31T11:21:02.904" v="517"/>
        <pc:sldMkLst>
          <pc:docMk/>
          <pc:sldMk cId="642703377" sldId="1068"/>
        </pc:sldMkLst>
      </pc:sldChg>
      <pc:sldChg chg="modSp modAnim">
        <pc:chgData name="Cesar Augusto Lopez Gallego" userId="0dfa9112-9251-4882-b472-cf2dfcee09d1" providerId="ADAL" clId="{2E186F47-D01D-4C96-9F9F-67D719B602AB}" dt="2023-10-31T11:23:07.181" v="600" actId="20577"/>
        <pc:sldMkLst>
          <pc:docMk/>
          <pc:sldMk cId="3417219195" sldId="1071"/>
        </pc:sldMkLst>
        <pc:spChg chg="mod">
          <ac:chgData name="Cesar Augusto Lopez Gallego" userId="0dfa9112-9251-4882-b472-cf2dfcee09d1" providerId="ADAL" clId="{2E186F47-D01D-4C96-9F9F-67D719B602AB}" dt="2023-10-31T11:23:07.181" v="600" actId="20577"/>
          <ac:spMkLst>
            <pc:docMk/>
            <pc:sldMk cId="3417219195" sldId="1071"/>
            <ac:spMk id="4" creationId="{D557884E-56DD-4294-8EF0-42ECBBD953B4}"/>
          </ac:spMkLst>
        </pc:spChg>
        <pc:spChg chg="mod">
          <ac:chgData name="Cesar Augusto Lopez Gallego" userId="0dfa9112-9251-4882-b472-cf2dfcee09d1" providerId="ADAL" clId="{2E186F47-D01D-4C96-9F9F-67D719B602AB}" dt="2023-10-31T11:22:54.956" v="578" actId="20577"/>
          <ac:spMkLst>
            <pc:docMk/>
            <pc:sldMk cId="3417219195" sldId="1071"/>
            <ac:spMk id="6" creationId="{7F2EC737-314C-4AC6-A3D6-9E82575F7DF3}"/>
          </ac:spMkLst>
        </pc:spChg>
        <pc:spChg chg="mod">
          <ac:chgData name="Cesar Augusto Lopez Gallego" userId="0dfa9112-9251-4882-b472-cf2dfcee09d1" providerId="ADAL" clId="{2E186F47-D01D-4C96-9F9F-67D719B602AB}" dt="2023-10-31T11:21:42.615" v="552" actId="20577"/>
          <ac:spMkLst>
            <pc:docMk/>
            <pc:sldMk cId="3417219195" sldId="1071"/>
            <ac:spMk id="7" creationId="{35FC7F73-A826-4AA5-8AF5-9849F321C372}"/>
          </ac:spMkLst>
        </pc:spChg>
      </pc:sldChg>
      <pc:sldChg chg="modSp mod modAnim">
        <pc:chgData name="Cesar Augusto Lopez Gallego" userId="0dfa9112-9251-4882-b472-cf2dfcee09d1" providerId="ADAL" clId="{2E186F47-D01D-4C96-9F9F-67D719B602AB}" dt="2023-10-31T11:24:38.967" v="618"/>
        <pc:sldMkLst>
          <pc:docMk/>
          <pc:sldMk cId="3737324954" sldId="1073"/>
        </pc:sldMkLst>
        <pc:graphicFrameChg chg="mod modGraphic">
          <ac:chgData name="Cesar Augusto Lopez Gallego" userId="0dfa9112-9251-4882-b472-cf2dfcee09d1" providerId="ADAL" clId="{2E186F47-D01D-4C96-9F9F-67D719B602AB}" dt="2023-10-31T11:24:38.967" v="618"/>
          <ac:graphicFrameMkLst>
            <pc:docMk/>
            <pc:sldMk cId="3737324954" sldId="1073"/>
            <ac:graphicFrameMk id="7" creationId="{E0CA7E61-B40C-49FE-8EDF-19C4B4BED8EC}"/>
          </ac:graphicFrameMkLst>
        </pc:graphicFrameChg>
      </pc:sldChg>
      <pc:sldChg chg="modAnim">
        <pc:chgData name="Cesar Augusto Lopez Gallego" userId="0dfa9112-9251-4882-b472-cf2dfcee09d1" providerId="ADAL" clId="{2E186F47-D01D-4C96-9F9F-67D719B602AB}" dt="2023-10-31T11:25:19.582" v="620"/>
        <pc:sldMkLst>
          <pc:docMk/>
          <pc:sldMk cId="3027649209" sldId="1074"/>
        </pc:sldMkLst>
      </pc:sldChg>
      <pc:sldChg chg="modSp add mod modAnim">
        <pc:chgData name="Cesar Augusto Lopez Gallego" userId="0dfa9112-9251-4882-b472-cf2dfcee09d1" providerId="ADAL" clId="{2E186F47-D01D-4C96-9F9F-67D719B602AB}" dt="2023-10-31T11:19:09.006" v="507"/>
        <pc:sldMkLst>
          <pc:docMk/>
          <pc:sldMk cId="371762403" sldId="1075"/>
        </pc:sldMkLst>
        <pc:spChg chg="mod">
          <ac:chgData name="Cesar Augusto Lopez Gallego" userId="0dfa9112-9251-4882-b472-cf2dfcee09d1" providerId="ADAL" clId="{2E186F47-D01D-4C96-9F9F-67D719B602AB}" dt="2023-10-31T00:01:17.290" v="174" actId="1076"/>
          <ac:spMkLst>
            <pc:docMk/>
            <pc:sldMk cId="371762403" sldId="1075"/>
            <ac:spMk id="7" creationId="{174D35D0-6A37-4073-B677-89812190299B}"/>
          </ac:spMkLst>
        </pc:spChg>
      </pc:sldChg>
      <pc:sldChg chg="add del">
        <pc:chgData name="Cesar Augusto Lopez Gallego" userId="0dfa9112-9251-4882-b472-cf2dfcee09d1" providerId="ADAL" clId="{2E186F47-D01D-4C96-9F9F-67D719B602AB}" dt="2023-10-30T23:58:39.491" v="166" actId="2696"/>
        <pc:sldMkLst>
          <pc:docMk/>
          <pc:sldMk cId="2478939027" sldId="1075"/>
        </pc:sldMkLst>
      </pc:sldChg>
      <pc:sldChg chg="add del setBg">
        <pc:chgData name="Cesar Augusto Lopez Gallego" userId="0dfa9112-9251-4882-b472-cf2dfcee09d1" providerId="ADAL" clId="{2E186F47-D01D-4C96-9F9F-67D719B602AB}" dt="2023-10-30T23:58:10.936" v="164" actId="2696"/>
        <pc:sldMkLst>
          <pc:docMk/>
          <pc:sldMk cId="2894780301" sldId="1075"/>
        </pc:sldMkLst>
      </pc:sldChg>
      <pc:sldChg chg="del">
        <pc:chgData name="Cesar Augusto Lopez Gallego" userId="0dfa9112-9251-4882-b472-cf2dfcee09d1" providerId="ADAL" clId="{2E186F47-D01D-4C96-9F9F-67D719B602AB}" dt="2023-10-30T23:57:59.795" v="162" actId="2696"/>
        <pc:sldMkLst>
          <pc:docMk/>
          <pc:sldMk cId="3610221339" sldId="1075"/>
        </pc:sldMkLst>
      </pc:sldChg>
      <pc:sldChg chg="add del">
        <pc:chgData name="Cesar Augusto Lopez Gallego" userId="0dfa9112-9251-4882-b472-cf2dfcee09d1" providerId="ADAL" clId="{2E186F47-D01D-4C96-9F9F-67D719B602AB}" dt="2023-10-30T23:58:39.491" v="166" actId="2696"/>
        <pc:sldMkLst>
          <pc:docMk/>
          <pc:sldMk cId="633742781" sldId="1076"/>
        </pc:sldMkLst>
      </pc:sldChg>
      <pc:sldChg chg="del">
        <pc:chgData name="Cesar Augusto Lopez Gallego" userId="0dfa9112-9251-4882-b472-cf2dfcee09d1" providerId="ADAL" clId="{2E186F47-D01D-4C96-9F9F-67D719B602AB}" dt="2023-10-30T23:57:59.795" v="162" actId="2696"/>
        <pc:sldMkLst>
          <pc:docMk/>
          <pc:sldMk cId="2226335671" sldId="1076"/>
        </pc:sldMkLst>
      </pc:sldChg>
      <pc:sldChg chg="add del setBg">
        <pc:chgData name="Cesar Augusto Lopez Gallego" userId="0dfa9112-9251-4882-b472-cf2dfcee09d1" providerId="ADAL" clId="{2E186F47-D01D-4C96-9F9F-67D719B602AB}" dt="2023-10-30T23:58:10.936" v="164" actId="2696"/>
        <pc:sldMkLst>
          <pc:docMk/>
          <pc:sldMk cId="2909133821" sldId="1076"/>
        </pc:sldMkLst>
      </pc:sldChg>
      <pc:sldChg chg="modSp add modAnim">
        <pc:chgData name="Cesar Augusto Lopez Gallego" userId="0dfa9112-9251-4882-b472-cf2dfcee09d1" providerId="ADAL" clId="{2E186F47-D01D-4C96-9F9F-67D719B602AB}" dt="2023-10-31T11:19:58.684" v="513"/>
        <pc:sldMkLst>
          <pc:docMk/>
          <pc:sldMk cId="3009461680" sldId="1076"/>
        </pc:sldMkLst>
        <pc:graphicFrameChg chg="mod">
          <ac:chgData name="Cesar Augusto Lopez Gallego" userId="0dfa9112-9251-4882-b472-cf2dfcee09d1" providerId="ADAL" clId="{2E186F47-D01D-4C96-9F9F-67D719B602AB}" dt="2023-10-31T11:19:30.385" v="509" actId="20577"/>
          <ac:graphicFrameMkLst>
            <pc:docMk/>
            <pc:sldMk cId="3009461680" sldId="1076"/>
            <ac:graphicFrameMk id="11" creationId="{724BCF42-A369-479F-A903-5A0DD5B7BB1E}"/>
          </ac:graphicFrameMkLst>
        </pc:graphicFrameChg>
      </pc:sldChg>
      <pc:sldChg chg="add del">
        <pc:chgData name="Cesar Augusto Lopez Gallego" userId="0dfa9112-9251-4882-b472-cf2dfcee09d1" providerId="ADAL" clId="{2E186F47-D01D-4C96-9F9F-67D719B602AB}" dt="2023-10-31T00:10:32.993" v="210" actId="2696"/>
        <pc:sldMkLst>
          <pc:docMk/>
          <pc:sldMk cId="179751846" sldId="1077"/>
        </pc:sldMkLst>
      </pc:sldChg>
      <pc:sldChg chg="add del">
        <pc:chgData name="Cesar Augusto Lopez Gallego" userId="0dfa9112-9251-4882-b472-cf2dfcee09d1" providerId="ADAL" clId="{2E186F47-D01D-4C96-9F9F-67D719B602AB}" dt="2023-10-30T23:58:10.936" v="164" actId="2696"/>
        <pc:sldMkLst>
          <pc:docMk/>
          <pc:sldMk cId="2219616492" sldId="1077"/>
        </pc:sldMkLst>
      </pc:sldChg>
      <pc:sldChg chg="add del">
        <pc:chgData name="Cesar Augusto Lopez Gallego" userId="0dfa9112-9251-4882-b472-cf2dfcee09d1" providerId="ADAL" clId="{2E186F47-D01D-4C96-9F9F-67D719B602AB}" dt="2023-10-30T23:58:39.491" v="166" actId="2696"/>
        <pc:sldMkLst>
          <pc:docMk/>
          <pc:sldMk cId="2305267537" sldId="1077"/>
        </pc:sldMkLst>
      </pc:sldChg>
      <pc:sldChg chg="del">
        <pc:chgData name="Cesar Augusto Lopez Gallego" userId="0dfa9112-9251-4882-b472-cf2dfcee09d1" providerId="ADAL" clId="{2E186F47-D01D-4C96-9F9F-67D719B602AB}" dt="2023-10-30T23:57:59.795" v="162" actId="2696"/>
        <pc:sldMkLst>
          <pc:docMk/>
          <pc:sldMk cId="3884700048" sldId="1077"/>
        </pc:sldMkLst>
      </pc:sldChg>
      <pc:sldChg chg="del">
        <pc:chgData name="Cesar Augusto Lopez Gallego" userId="0dfa9112-9251-4882-b472-cf2dfcee09d1" providerId="ADAL" clId="{2E186F47-D01D-4C96-9F9F-67D719B602AB}" dt="2023-10-30T23:57:59.795" v="162" actId="2696"/>
        <pc:sldMkLst>
          <pc:docMk/>
          <pc:sldMk cId="483835726" sldId="1078"/>
        </pc:sldMkLst>
      </pc:sldChg>
      <pc:sldChg chg="add del">
        <pc:chgData name="Cesar Augusto Lopez Gallego" userId="0dfa9112-9251-4882-b472-cf2dfcee09d1" providerId="ADAL" clId="{2E186F47-D01D-4C96-9F9F-67D719B602AB}" dt="2023-10-30T23:58:39.491" v="166" actId="2696"/>
        <pc:sldMkLst>
          <pc:docMk/>
          <pc:sldMk cId="2786355302" sldId="1078"/>
        </pc:sldMkLst>
      </pc:sldChg>
      <pc:sldChg chg="add del">
        <pc:chgData name="Cesar Augusto Lopez Gallego" userId="0dfa9112-9251-4882-b472-cf2dfcee09d1" providerId="ADAL" clId="{2E186F47-D01D-4C96-9F9F-67D719B602AB}" dt="2023-10-30T23:58:10.936" v="164" actId="2696"/>
        <pc:sldMkLst>
          <pc:docMk/>
          <pc:sldMk cId="3992679788" sldId="1078"/>
        </pc:sldMkLst>
      </pc:sldChg>
      <pc:sldChg chg="modSp add mod">
        <pc:chgData name="Cesar Augusto Lopez Gallego" userId="0dfa9112-9251-4882-b472-cf2dfcee09d1" providerId="ADAL" clId="{2E186F47-D01D-4C96-9F9F-67D719B602AB}" dt="2023-10-31T11:20:12.378" v="514" actId="1076"/>
        <pc:sldMkLst>
          <pc:docMk/>
          <pc:sldMk cId="4091076399" sldId="1078"/>
        </pc:sldMkLst>
        <pc:spChg chg="mod">
          <ac:chgData name="Cesar Augusto Lopez Gallego" userId="0dfa9112-9251-4882-b472-cf2dfcee09d1" providerId="ADAL" clId="{2E186F47-D01D-4C96-9F9F-67D719B602AB}" dt="2023-10-31T11:20:12.378" v="514" actId="1076"/>
          <ac:spMkLst>
            <pc:docMk/>
            <pc:sldMk cId="4091076399" sldId="1078"/>
            <ac:spMk id="6" creationId="{B9F9C443-D582-4C85-9BBA-8868F322A377}"/>
          </ac:spMkLst>
        </pc:spChg>
      </pc:sldChg>
      <pc:sldChg chg="modSp mod">
        <pc:chgData name="Cesar Augusto Lopez Gallego" userId="0dfa9112-9251-4882-b472-cf2dfcee09d1" providerId="ADAL" clId="{2E186F47-D01D-4C96-9F9F-67D719B602AB}" dt="2023-10-31T11:26:01.544" v="642" actId="20577"/>
        <pc:sldMkLst>
          <pc:docMk/>
          <pc:sldMk cId="1717701852" sldId="1082"/>
        </pc:sldMkLst>
        <pc:spChg chg="mod">
          <ac:chgData name="Cesar Augusto Lopez Gallego" userId="0dfa9112-9251-4882-b472-cf2dfcee09d1" providerId="ADAL" clId="{2E186F47-D01D-4C96-9F9F-67D719B602AB}" dt="2023-10-31T11:26:01.544" v="642" actId="20577"/>
          <ac:spMkLst>
            <pc:docMk/>
            <pc:sldMk cId="1717701852" sldId="1082"/>
            <ac:spMk id="5" creationId="{0E58795F-F304-48F9-AB39-E771483580D8}"/>
          </ac:spMkLst>
        </pc:spChg>
      </pc:sldChg>
      <pc:sldChg chg="addSp delSp modSp new mod modClrScheme chgLayout">
        <pc:chgData name="Cesar Augusto Lopez Gallego" userId="0dfa9112-9251-4882-b472-cf2dfcee09d1" providerId="ADAL" clId="{2E186F47-D01D-4C96-9F9F-67D719B602AB}" dt="2023-10-31T00:16:49.167" v="277" actId="404"/>
        <pc:sldMkLst>
          <pc:docMk/>
          <pc:sldMk cId="927156642" sldId="1083"/>
        </pc:sldMkLst>
        <pc:spChg chg="mod ord">
          <ac:chgData name="Cesar Augusto Lopez Gallego" userId="0dfa9112-9251-4882-b472-cf2dfcee09d1" providerId="ADAL" clId="{2E186F47-D01D-4C96-9F9F-67D719B602AB}" dt="2023-10-31T00:16:49.167" v="277" actId="404"/>
          <ac:spMkLst>
            <pc:docMk/>
            <pc:sldMk cId="927156642" sldId="1083"/>
            <ac:spMk id="2" creationId="{71387952-CDCE-4F5E-B5AF-30B72FDFEA97}"/>
          </ac:spMkLst>
        </pc:spChg>
        <pc:spChg chg="del">
          <ac:chgData name="Cesar Augusto Lopez Gallego" userId="0dfa9112-9251-4882-b472-cf2dfcee09d1" providerId="ADAL" clId="{2E186F47-D01D-4C96-9F9F-67D719B602AB}" dt="2023-10-30T22:17:08.353" v="3" actId="478"/>
          <ac:spMkLst>
            <pc:docMk/>
            <pc:sldMk cId="927156642" sldId="1083"/>
            <ac:spMk id="3" creationId="{46523F4A-3FA6-42FA-BAAD-5E631238A633}"/>
          </ac:spMkLst>
        </pc:spChg>
        <pc:spChg chg="mod ord">
          <ac:chgData name="Cesar Augusto Lopez Gallego" userId="0dfa9112-9251-4882-b472-cf2dfcee09d1" providerId="ADAL" clId="{2E186F47-D01D-4C96-9F9F-67D719B602AB}" dt="2023-10-30T22:18:22.703" v="36" actId="700"/>
          <ac:spMkLst>
            <pc:docMk/>
            <pc:sldMk cId="927156642" sldId="1083"/>
            <ac:spMk id="4" creationId="{748B82E6-8DF1-4DC0-8A63-62391D84373F}"/>
          </ac:spMkLst>
        </pc:spChg>
        <pc:picChg chg="add mod">
          <ac:chgData name="Cesar Augusto Lopez Gallego" userId="0dfa9112-9251-4882-b472-cf2dfcee09d1" providerId="ADAL" clId="{2E186F47-D01D-4C96-9F9F-67D719B602AB}" dt="2023-10-30T23:56:50.403" v="155" actId="1076"/>
          <ac:picMkLst>
            <pc:docMk/>
            <pc:sldMk cId="927156642" sldId="1083"/>
            <ac:picMk id="5" creationId="{E914DAA6-4E3E-467C-89CB-B379BD21E52A}"/>
          </ac:picMkLst>
        </pc:picChg>
        <pc:picChg chg="add mod">
          <ac:chgData name="Cesar Augusto Lopez Gallego" userId="0dfa9112-9251-4882-b472-cf2dfcee09d1" providerId="ADAL" clId="{2E186F47-D01D-4C96-9F9F-67D719B602AB}" dt="2023-10-31T00:16:13.108" v="271"/>
          <ac:picMkLst>
            <pc:docMk/>
            <pc:sldMk cId="927156642" sldId="1083"/>
            <ac:picMk id="6" creationId="{9C608F8E-1B5D-455B-BC90-9AD919A18F87}"/>
          </ac:picMkLst>
        </pc:picChg>
      </pc:sldChg>
      <pc:sldChg chg="addSp delSp modSp new mod modClrScheme chgLayout">
        <pc:chgData name="Cesar Augusto Lopez Gallego" userId="0dfa9112-9251-4882-b472-cf2dfcee09d1" providerId="ADAL" clId="{2E186F47-D01D-4C96-9F9F-67D719B602AB}" dt="2023-10-31T00:17:28.416" v="289" actId="6549"/>
        <pc:sldMkLst>
          <pc:docMk/>
          <pc:sldMk cId="2414240101" sldId="1084"/>
        </pc:sldMkLst>
        <pc:spChg chg="del">
          <ac:chgData name="Cesar Augusto Lopez Gallego" userId="0dfa9112-9251-4882-b472-cf2dfcee09d1" providerId="ADAL" clId="{2E186F47-D01D-4C96-9F9F-67D719B602AB}" dt="2023-10-30T22:18:34.860" v="37" actId="700"/>
          <ac:spMkLst>
            <pc:docMk/>
            <pc:sldMk cId="2414240101" sldId="1084"/>
            <ac:spMk id="2" creationId="{22AECDA2-0F1A-4C93-BBB3-DDC12BD159C6}"/>
          </ac:spMkLst>
        </pc:spChg>
        <pc:spChg chg="del">
          <ac:chgData name="Cesar Augusto Lopez Gallego" userId="0dfa9112-9251-4882-b472-cf2dfcee09d1" providerId="ADAL" clId="{2E186F47-D01D-4C96-9F9F-67D719B602AB}" dt="2023-10-30T22:18:34.860" v="37" actId="700"/>
          <ac:spMkLst>
            <pc:docMk/>
            <pc:sldMk cId="2414240101" sldId="1084"/>
            <ac:spMk id="3" creationId="{ECB29244-F384-4C4A-840A-C3D38B145369}"/>
          </ac:spMkLst>
        </pc:spChg>
        <pc:spChg chg="mod ord">
          <ac:chgData name="Cesar Augusto Lopez Gallego" userId="0dfa9112-9251-4882-b472-cf2dfcee09d1" providerId="ADAL" clId="{2E186F47-D01D-4C96-9F9F-67D719B602AB}" dt="2023-10-30T22:18:34.860" v="37" actId="700"/>
          <ac:spMkLst>
            <pc:docMk/>
            <pc:sldMk cId="2414240101" sldId="1084"/>
            <ac:spMk id="4" creationId="{9E306D1E-8D64-4F1C-8862-D17466C783DA}"/>
          </ac:spMkLst>
        </pc:spChg>
        <pc:spChg chg="add mod">
          <ac:chgData name="Cesar Augusto Lopez Gallego" userId="0dfa9112-9251-4882-b472-cf2dfcee09d1" providerId="ADAL" clId="{2E186F47-D01D-4C96-9F9F-67D719B602AB}" dt="2023-10-31T00:17:28.416" v="289" actId="6549"/>
          <ac:spMkLst>
            <pc:docMk/>
            <pc:sldMk cId="2414240101" sldId="1084"/>
            <ac:spMk id="5" creationId="{378265A3-DCBA-4868-B890-7455E10A2C54}"/>
          </ac:spMkLst>
        </pc:spChg>
        <pc:picChg chg="add mod">
          <ac:chgData name="Cesar Augusto Lopez Gallego" userId="0dfa9112-9251-4882-b472-cf2dfcee09d1" providerId="ADAL" clId="{2E186F47-D01D-4C96-9F9F-67D719B602AB}" dt="2023-10-30T23:57:45.536" v="158" actId="1076"/>
          <ac:picMkLst>
            <pc:docMk/>
            <pc:sldMk cId="2414240101" sldId="1084"/>
            <ac:picMk id="7" creationId="{551EC7B6-1169-4AE1-B8BD-57BC7A2C670B}"/>
          </ac:picMkLst>
        </pc:picChg>
        <pc:picChg chg="add del mod">
          <ac:chgData name="Cesar Augusto Lopez Gallego" userId="0dfa9112-9251-4882-b472-cf2dfcee09d1" providerId="ADAL" clId="{2E186F47-D01D-4C96-9F9F-67D719B602AB}" dt="2023-10-30T22:19:47.558" v="54" actId="21"/>
          <ac:picMkLst>
            <pc:docMk/>
            <pc:sldMk cId="2414240101" sldId="1084"/>
            <ac:picMk id="9" creationId="{359DE2D7-3C12-416F-936B-9CE35BB2AC58}"/>
          </ac:picMkLst>
        </pc:picChg>
        <pc:picChg chg="add del mod">
          <ac:chgData name="Cesar Augusto Lopez Gallego" userId="0dfa9112-9251-4882-b472-cf2dfcee09d1" providerId="ADAL" clId="{2E186F47-D01D-4C96-9F9F-67D719B602AB}" dt="2023-10-31T00:15:31.112" v="235" actId="478"/>
          <ac:picMkLst>
            <pc:docMk/>
            <pc:sldMk cId="2414240101" sldId="1084"/>
            <ac:picMk id="11" creationId="{1E516DBE-321A-4332-9313-DDC9AB7F785F}"/>
          </ac:picMkLst>
        </pc:picChg>
        <pc:picChg chg="add mod">
          <ac:chgData name="Cesar Augusto Lopez Gallego" userId="0dfa9112-9251-4882-b472-cf2dfcee09d1" providerId="ADAL" clId="{2E186F47-D01D-4C96-9F9F-67D719B602AB}" dt="2023-10-31T00:15:31.610" v="236"/>
          <ac:picMkLst>
            <pc:docMk/>
            <pc:sldMk cId="2414240101" sldId="1084"/>
            <ac:picMk id="12" creationId="{FBF2528E-DAD0-44D6-AAFD-3CF314B04C25}"/>
          </ac:picMkLst>
        </pc:picChg>
      </pc:sldChg>
      <pc:sldChg chg="addSp modSp new mod ord">
        <pc:chgData name="Cesar Augusto Lopez Gallego" userId="0dfa9112-9251-4882-b472-cf2dfcee09d1" providerId="ADAL" clId="{2E186F47-D01D-4C96-9F9F-67D719B602AB}" dt="2023-10-31T00:24:09.685" v="353" actId="1076"/>
        <pc:sldMkLst>
          <pc:docMk/>
          <pc:sldMk cId="1238495432" sldId="1085"/>
        </pc:sldMkLst>
        <pc:spChg chg="add mod">
          <ac:chgData name="Cesar Augusto Lopez Gallego" userId="0dfa9112-9251-4882-b472-cf2dfcee09d1" providerId="ADAL" clId="{2E186F47-D01D-4C96-9F9F-67D719B602AB}" dt="2023-10-31T00:23:55.495" v="351" actId="14100"/>
          <ac:spMkLst>
            <pc:docMk/>
            <pc:sldMk cId="1238495432" sldId="1085"/>
            <ac:spMk id="3" creationId="{DCDFD408-0444-4ED6-A73E-BF93FF5F10E3}"/>
          </ac:spMkLst>
        </pc:spChg>
        <pc:picChg chg="add mod ord">
          <ac:chgData name="Cesar Augusto Lopez Gallego" userId="0dfa9112-9251-4882-b472-cf2dfcee09d1" providerId="ADAL" clId="{2E186F47-D01D-4C96-9F9F-67D719B602AB}" dt="2023-10-31T00:23:05.745" v="310" actId="14100"/>
          <ac:picMkLst>
            <pc:docMk/>
            <pc:sldMk cId="1238495432" sldId="1085"/>
            <ac:picMk id="2" creationId="{0FF9B419-6B56-4E31-B3BC-43F7463858AB}"/>
          </ac:picMkLst>
        </pc:picChg>
        <pc:picChg chg="add mod">
          <ac:chgData name="Cesar Augusto Lopez Gallego" userId="0dfa9112-9251-4882-b472-cf2dfcee09d1" providerId="ADAL" clId="{2E186F47-D01D-4C96-9F9F-67D719B602AB}" dt="2023-10-31T00:23:52.548" v="350" actId="1076"/>
          <ac:picMkLst>
            <pc:docMk/>
            <pc:sldMk cId="1238495432" sldId="1085"/>
            <ac:picMk id="5" creationId="{DA2026C3-B50E-4F78-A698-A532B5A7E054}"/>
          </ac:picMkLst>
        </pc:picChg>
        <pc:picChg chg="add mod ord">
          <ac:chgData name="Cesar Augusto Lopez Gallego" userId="0dfa9112-9251-4882-b472-cf2dfcee09d1" providerId="ADAL" clId="{2E186F47-D01D-4C96-9F9F-67D719B602AB}" dt="2023-10-31T00:24:09.685" v="353" actId="1076"/>
          <ac:picMkLst>
            <pc:docMk/>
            <pc:sldMk cId="1238495432" sldId="1085"/>
            <ac:picMk id="7" creationId="{524A6042-2826-4163-8E26-155C5ED63B85}"/>
          </ac:picMkLst>
        </pc:picChg>
      </pc:sldChg>
      <pc:sldChg chg="addSp delSp modSp new mod">
        <pc:chgData name="Cesar Augusto Lopez Gallego" userId="0dfa9112-9251-4882-b472-cf2dfcee09d1" providerId="ADAL" clId="{2E186F47-D01D-4C96-9F9F-67D719B602AB}" dt="2023-10-31T00:17:20.022" v="288" actId="1076"/>
        <pc:sldMkLst>
          <pc:docMk/>
          <pc:sldMk cId="1666523791" sldId="1086"/>
        </pc:sldMkLst>
        <pc:spChg chg="add mod">
          <ac:chgData name="Cesar Augusto Lopez Gallego" userId="0dfa9112-9251-4882-b472-cf2dfcee09d1" providerId="ADAL" clId="{2E186F47-D01D-4C96-9F9F-67D719B602AB}" dt="2023-10-31T00:17:16.618" v="287" actId="403"/>
          <ac:spMkLst>
            <pc:docMk/>
            <pc:sldMk cId="1666523791" sldId="1086"/>
            <ac:spMk id="4" creationId="{ACDD16DC-2034-4EF7-89B7-64096D65EF35}"/>
          </ac:spMkLst>
        </pc:spChg>
        <pc:picChg chg="add del mod">
          <ac:chgData name="Cesar Augusto Lopez Gallego" userId="0dfa9112-9251-4882-b472-cf2dfcee09d1" providerId="ADAL" clId="{2E186F47-D01D-4C96-9F9F-67D719B602AB}" dt="2023-10-30T23:55:33.532" v="108" actId="478"/>
          <ac:picMkLst>
            <pc:docMk/>
            <pc:sldMk cId="1666523791" sldId="1086"/>
            <ac:picMk id="3" creationId="{8EC3A8AB-ACE8-419A-91E0-361264F7E1AC}"/>
          </ac:picMkLst>
        </pc:picChg>
        <pc:picChg chg="add mod">
          <ac:chgData name="Cesar Augusto Lopez Gallego" userId="0dfa9112-9251-4882-b472-cf2dfcee09d1" providerId="ADAL" clId="{2E186F47-D01D-4C96-9F9F-67D719B602AB}" dt="2023-10-31T00:17:20.022" v="288" actId="1076"/>
          <ac:picMkLst>
            <pc:docMk/>
            <pc:sldMk cId="1666523791" sldId="1086"/>
            <ac:picMk id="6" creationId="{81CFAB07-0DD9-478D-86E9-09C87B760C28}"/>
          </ac:picMkLst>
        </pc:picChg>
        <pc:picChg chg="add mod">
          <ac:chgData name="Cesar Augusto Lopez Gallego" userId="0dfa9112-9251-4882-b472-cf2dfcee09d1" providerId="ADAL" clId="{2E186F47-D01D-4C96-9F9F-67D719B602AB}" dt="2023-10-31T00:17:09.308" v="281"/>
          <ac:picMkLst>
            <pc:docMk/>
            <pc:sldMk cId="1666523791" sldId="1086"/>
            <ac:picMk id="7" creationId="{EA51A9E4-1513-4BFE-9B48-EB690C0EB87E}"/>
          </ac:picMkLst>
        </pc:picChg>
      </pc:sldChg>
      <pc:sldChg chg="addSp modSp new mod">
        <pc:chgData name="Cesar Augusto Lopez Gallego" userId="0dfa9112-9251-4882-b472-cf2dfcee09d1" providerId="ADAL" clId="{2E186F47-D01D-4C96-9F9F-67D719B602AB}" dt="2023-10-31T00:18:01.081" v="296" actId="1076"/>
        <pc:sldMkLst>
          <pc:docMk/>
          <pc:sldMk cId="1459981184" sldId="1087"/>
        </pc:sldMkLst>
        <pc:spChg chg="add mod">
          <ac:chgData name="Cesar Augusto Lopez Gallego" userId="0dfa9112-9251-4882-b472-cf2dfcee09d1" providerId="ADAL" clId="{2E186F47-D01D-4C96-9F9F-67D719B602AB}" dt="2023-10-31T00:18:01.081" v="296" actId="1076"/>
          <ac:spMkLst>
            <pc:docMk/>
            <pc:sldMk cId="1459981184" sldId="1087"/>
            <ac:spMk id="4" creationId="{B59DE77F-F369-4F45-B038-6DEA70524241}"/>
          </ac:spMkLst>
        </pc:spChg>
        <pc:picChg chg="add mod">
          <ac:chgData name="Cesar Augusto Lopez Gallego" userId="0dfa9112-9251-4882-b472-cf2dfcee09d1" providerId="ADAL" clId="{2E186F47-D01D-4C96-9F9F-67D719B602AB}" dt="2023-10-30T23:56:41.754" v="153" actId="1076"/>
          <ac:picMkLst>
            <pc:docMk/>
            <pc:sldMk cId="1459981184" sldId="1087"/>
            <ac:picMk id="3" creationId="{A54E7010-528B-448C-83EB-CC9D7AF5D6BB}"/>
          </ac:picMkLst>
        </pc:picChg>
        <pc:picChg chg="add mod">
          <ac:chgData name="Cesar Augusto Lopez Gallego" userId="0dfa9112-9251-4882-b472-cf2dfcee09d1" providerId="ADAL" clId="{2E186F47-D01D-4C96-9F9F-67D719B602AB}" dt="2023-10-31T00:17:56.119" v="295"/>
          <ac:picMkLst>
            <pc:docMk/>
            <pc:sldMk cId="1459981184" sldId="1087"/>
            <ac:picMk id="5" creationId="{08277AA0-E781-43CF-86E6-C26A2E438470}"/>
          </ac:picMkLst>
        </pc:picChg>
      </pc:sldChg>
      <pc:sldChg chg="addSp delSp modSp new mod">
        <pc:chgData name="Cesar Augusto Lopez Gallego" userId="0dfa9112-9251-4882-b472-cf2dfcee09d1" providerId="ADAL" clId="{2E186F47-D01D-4C96-9F9F-67D719B602AB}" dt="2023-10-31T00:32:44.835" v="454" actId="1076"/>
        <pc:sldMkLst>
          <pc:docMk/>
          <pc:sldMk cId="3401562383" sldId="1088"/>
        </pc:sldMkLst>
        <pc:spChg chg="add mod">
          <ac:chgData name="Cesar Augusto Lopez Gallego" userId="0dfa9112-9251-4882-b472-cf2dfcee09d1" providerId="ADAL" clId="{2E186F47-D01D-4C96-9F9F-67D719B602AB}" dt="2023-10-31T00:32:44.835" v="454" actId="1076"/>
          <ac:spMkLst>
            <pc:docMk/>
            <pc:sldMk cId="3401562383" sldId="1088"/>
            <ac:spMk id="8" creationId="{266EB49D-F485-4C8B-B524-A17E9A3F6EAB}"/>
          </ac:spMkLst>
        </pc:spChg>
        <pc:picChg chg="add del mod">
          <ac:chgData name="Cesar Augusto Lopez Gallego" userId="0dfa9112-9251-4882-b472-cf2dfcee09d1" providerId="ADAL" clId="{2E186F47-D01D-4C96-9F9F-67D719B602AB}" dt="2023-10-31T00:28:36.969" v="360" actId="478"/>
          <ac:picMkLst>
            <pc:docMk/>
            <pc:sldMk cId="3401562383" sldId="1088"/>
            <ac:picMk id="3" creationId="{005E04B8-6700-45B5-899C-A154BECF1F31}"/>
          </ac:picMkLst>
        </pc:picChg>
        <pc:picChg chg="add mod">
          <ac:chgData name="Cesar Augusto Lopez Gallego" userId="0dfa9112-9251-4882-b472-cf2dfcee09d1" providerId="ADAL" clId="{2E186F47-D01D-4C96-9F9F-67D719B602AB}" dt="2023-10-31T00:32:17.919" v="448" actId="1076"/>
          <ac:picMkLst>
            <pc:docMk/>
            <pc:sldMk cId="3401562383" sldId="1088"/>
            <ac:picMk id="5" creationId="{E53D6722-3521-4BBE-9F44-87B22A78A947}"/>
          </ac:picMkLst>
        </pc:picChg>
        <pc:picChg chg="add mod">
          <ac:chgData name="Cesar Augusto Lopez Gallego" userId="0dfa9112-9251-4882-b472-cf2dfcee09d1" providerId="ADAL" clId="{2E186F47-D01D-4C96-9F9F-67D719B602AB}" dt="2023-10-31T00:32:24.458" v="450" actId="1076"/>
          <ac:picMkLst>
            <pc:docMk/>
            <pc:sldMk cId="3401562383" sldId="1088"/>
            <ac:picMk id="7" creationId="{422D2244-5903-4E5E-9938-175FA26BC095}"/>
          </ac:picMkLst>
        </pc:picChg>
        <pc:picChg chg="add mod">
          <ac:chgData name="Cesar Augusto Lopez Gallego" userId="0dfa9112-9251-4882-b472-cf2dfcee09d1" providerId="ADAL" clId="{2E186F47-D01D-4C96-9F9F-67D719B602AB}" dt="2023-10-31T00:31:17.124" v="375"/>
          <ac:picMkLst>
            <pc:docMk/>
            <pc:sldMk cId="3401562383" sldId="1088"/>
            <ac:picMk id="9" creationId="{B24E0A23-7F5F-44AE-8512-920A32CD292A}"/>
          </ac:picMkLst>
        </pc:picChg>
      </pc:sldChg>
      <pc:sldChg chg="addSp delSp modSp new mod modClrScheme chgLayout">
        <pc:chgData name="Cesar Augusto Lopez Gallego" userId="0dfa9112-9251-4882-b472-cf2dfcee09d1" providerId="ADAL" clId="{2E186F47-D01D-4C96-9F9F-67D719B602AB}" dt="2023-10-31T00:33:23.138" v="460" actId="1076"/>
        <pc:sldMkLst>
          <pc:docMk/>
          <pc:sldMk cId="895755671" sldId="1089"/>
        </pc:sldMkLst>
        <pc:spChg chg="del">
          <ac:chgData name="Cesar Augusto Lopez Gallego" userId="0dfa9112-9251-4882-b472-cf2dfcee09d1" providerId="ADAL" clId="{2E186F47-D01D-4C96-9F9F-67D719B602AB}" dt="2023-10-31T00:33:09.569" v="456" actId="700"/>
          <ac:spMkLst>
            <pc:docMk/>
            <pc:sldMk cId="895755671" sldId="1089"/>
            <ac:spMk id="2" creationId="{8FE8BB57-7D43-4C92-93D7-15EB306ABEE8}"/>
          </ac:spMkLst>
        </pc:spChg>
        <pc:spChg chg="del">
          <ac:chgData name="Cesar Augusto Lopez Gallego" userId="0dfa9112-9251-4882-b472-cf2dfcee09d1" providerId="ADAL" clId="{2E186F47-D01D-4C96-9F9F-67D719B602AB}" dt="2023-10-31T00:33:09.569" v="456" actId="700"/>
          <ac:spMkLst>
            <pc:docMk/>
            <pc:sldMk cId="895755671" sldId="1089"/>
            <ac:spMk id="3" creationId="{4659EA1D-A69B-4BE9-AFAE-19FE36B7F50C}"/>
          </ac:spMkLst>
        </pc:spChg>
        <pc:spChg chg="mod ord">
          <ac:chgData name="Cesar Augusto Lopez Gallego" userId="0dfa9112-9251-4882-b472-cf2dfcee09d1" providerId="ADAL" clId="{2E186F47-D01D-4C96-9F9F-67D719B602AB}" dt="2023-10-31T00:33:09.569" v="456" actId="700"/>
          <ac:spMkLst>
            <pc:docMk/>
            <pc:sldMk cId="895755671" sldId="1089"/>
            <ac:spMk id="4" creationId="{6FA4D213-4996-46D1-BEAF-14F220882B99}"/>
          </ac:spMkLst>
        </pc:spChg>
        <pc:picChg chg="add mod">
          <ac:chgData name="Cesar Augusto Lopez Gallego" userId="0dfa9112-9251-4882-b472-cf2dfcee09d1" providerId="ADAL" clId="{2E186F47-D01D-4C96-9F9F-67D719B602AB}" dt="2023-10-31T00:33:23.138" v="460" actId="1076"/>
          <ac:picMkLst>
            <pc:docMk/>
            <pc:sldMk cId="895755671" sldId="1089"/>
            <ac:picMk id="5" creationId="{24FA68D6-71FE-4840-A938-6CF593975501}"/>
          </ac:picMkLst>
        </pc:picChg>
      </pc:sldChg>
    </pc:docChg>
  </pc:docChgLst>
  <pc:docChgLst>
    <pc:chgData name="Cesar Augusto Lopez Gallego" userId="0dfa9112-9251-4882-b472-cf2dfcee09d1" providerId="ADAL" clId="{D62E2E2D-8185-45A7-9C22-077188A015BB}"/>
    <pc:docChg chg="undo redo custSel addSld delSld modSld sldOrd">
      <pc:chgData name="Cesar Augusto Lopez Gallego" userId="0dfa9112-9251-4882-b472-cf2dfcee09d1" providerId="ADAL" clId="{D62E2E2D-8185-45A7-9C22-077188A015BB}" dt="2023-02-06T17:47:27.752" v="8145" actId="1076"/>
      <pc:docMkLst>
        <pc:docMk/>
      </pc:docMkLst>
      <pc:sldChg chg="add">
        <pc:chgData name="Cesar Augusto Lopez Gallego" userId="0dfa9112-9251-4882-b472-cf2dfcee09d1" providerId="ADAL" clId="{D62E2E2D-8185-45A7-9C22-077188A015BB}" dt="2023-01-30T23:05:44.629" v="0"/>
        <pc:sldMkLst>
          <pc:docMk/>
          <pc:sldMk cId="2066548019" sldId="270"/>
        </pc:sldMkLst>
      </pc:sldChg>
      <pc:sldChg chg="addSp delSp modSp add modAnim">
        <pc:chgData name="Cesar Augusto Lopez Gallego" userId="0dfa9112-9251-4882-b472-cf2dfcee09d1" providerId="ADAL" clId="{D62E2E2D-8185-45A7-9C22-077188A015BB}" dt="2023-01-31T00:05:00.603" v="552"/>
        <pc:sldMkLst>
          <pc:docMk/>
          <pc:sldMk cId="1210965516" sldId="341"/>
        </pc:sldMkLst>
        <pc:spChg chg="del mod">
          <ac:chgData name="Cesar Augusto Lopez Gallego" userId="0dfa9112-9251-4882-b472-cf2dfcee09d1" providerId="ADAL" clId="{D62E2E2D-8185-45A7-9C22-077188A015BB}" dt="2023-01-30T23:46:02.953" v="77" actId="478"/>
          <ac:spMkLst>
            <pc:docMk/>
            <pc:sldMk cId="1210965516" sldId="341"/>
            <ac:spMk id="7" creationId="{00000000-0000-0000-0000-000000000000}"/>
          </ac:spMkLst>
        </pc:spChg>
        <pc:spChg chg="del mod">
          <ac:chgData name="Cesar Augusto Lopez Gallego" userId="0dfa9112-9251-4882-b472-cf2dfcee09d1" providerId="ADAL" clId="{D62E2E2D-8185-45A7-9C22-077188A015BB}" dt="2023-01-31T00:05:00.145" v="551" actId="478"/>
          <ac:spMkLst>
            <pc:docMk/>
            <pc:sldMk cId="1210965516" sldId="341"/>
            <ac:spMk id="16" creationId="{00000000-0000-0000-0000-000000000000}"/>
          </ac:spMkLst>
        </pc:spChg>
        <pc:spChg chg="del mod">
          <ac:chgData name="Cesar Augusto Lopez Gallego" userId="0dfa9112-9251-4882-b472-cf2dfcee09d1" providerId="ADAL" clId="{D62E2E2D-8185-45A7-9C22-077188A015BB}" dt="2023-01-30T23:23:53.146" v="40" actId="478"/>
          <ac:spMkLst>
            <pc:docMk/>
            <pc:sldMk cId="1210965516" sldId="341"/>
            <ac:spMk id="38" creationId="{00000000-0000-0000-0000-000000000000}"/>
          </ac:spMkLst>
        </pc:spChg>
        <pc:spChg chg="del">
          <ac:chgData name="Cesar Augusto Lopez Gallego" userId="0dfa9112-9251-4882-b472-cf2dfcee09d1" providerId="ADAL" clId="{D62E2E2D-8185-45A7-9C22-077188A015BB}" dt="2023-01-30T23:23:56.813" v="41" actId="478"/>
          <ac:spMkLst>
            <pc:docMk/>
            <pc:sldMk cId="1210965516" sldId="341"/>
            <ac:spMk id="39" creationId="{00000000-0000-0000-0000-000000000000}"/>
          </ac:spMkLst>
        </pc:spChg>
        <pc:spChg chg="add mod">
          <ac:chgData name="Cesar Augusto Lopez Gallego" userId="0dfa9112-9251-4882-b472-cf2dfcee09d1" providerId="ADAL" clId="{D62E2E2D-8185-45A7-9C22-077188A015BB}" dt="2023-01-30T23:51:19.463" v="331" actId="1076"/>
          <ac:spMkLst>
            <pc:docMk/>
            <pc:sldMk cId="1210965516" sldId="341"/>
            <ac:spMk id="40" creationId="{750A404B-507C-4C38-AAE7-6B29630F70F9}"/>
          </ac:spMkLst>
        </pc:spChg>
        <pc:spChg chg="add mod">
          <ac:chgData name="Cesar Augusto Lopez Gallego" userId="0dfa9112-9251-4882-b472-cf2dfcee09d1" providerId="ADAL" clId="{D62E2E2D-8185-45A7-9C22-077188A015BB}" dt="2023-01-30T23:52:21.029" v="344" actId="6549"/>
          <ac:spMkLst>
            <pc:docMk/>
            <pc:sldMk cId="1210965516" sldId="341"/>
            <ac:spMk id="41" creationId="{52257F96-6E25-4CC5-B5AC-45166F2A1D42}"/>
          </ac:spMkLst>
        </pc:spChg>
        <pc:spChg chg="add">
          <ac:chgData name="Cesar Augusto Lopez Gallego" userId="0dfa9112-9251-4882-b472-cf2dfcee09d1" providerId="ADAL" clId="{D62E2E2D-8185-45A7-9C22-077188A015BB}" dt="2023-01-31T00:05:00.603" v="552"/>
          <ac:spMkLst>
            <pc:docMk/>
            <pc:sldMk cId="1210965516" sldId="341"/>
            <ac:spMk id="43" creationId="{44FB3E79-2CEB-4967-8700-E8D5B7525D59}"/>
          </ac:spMkLst>
        </pc:spChg>
        <pc:spChg chg="del mod">
          <ac:chgData name="Cesar Augusto Lopez Gallego" userId="0dfa9112-9251-4882-b472-cf2dfcee09d1" providerId="ADAL" clId="{D62E2E2D-8185-45A7-9C22-077188A015BB}" dt="2023-01-30T23:47:44.148" v="87" actId="478"/>
          <ac:spMkLst>
            <pc:docMk/>
            <pc:sldMk cId="1210965516" sldId="341"/>
            <ac:spMk id="71" creationId="{00000000-0000-0000-0000-000000000000}"/>
          </ac:spMkLst>
        </pc:spChg>
        <pc:grpChg chg="mod">
          <ac:chgData name="Cesar Augusto Lopez Gallego" userId="0dfa9112-9251-4882-b472-cf2dfcee09d1" providerId="ADAL" clId="{D62E2E2D-8185-45A7-9C22-077188A015BB}" dt="2023-01-30T23:51:19.463" v="331" actId="1076"/>
          <ac:grpSpMkLst>
            <pc:docMk/>
            <pc:sldMk cId="1210965516" sldId="341"/>
            <ac:grpSpMk id="9" creationId="{00000000-0000-0000-0000-000000000000}"/>
          </ac:grpSpMkLst>
        </pc:grpChg>
        <pc:grpChg chg="mod">
          <ac:chgData name="Cesar Augusto Lopez Gallego" userId="0dfa9112-9251-4882-b472-cf2dfcee09d1" providerId="ADAL" clId="{D62E2E2D-8185-45A7-9C22-077188A015BB}" dt="2023-01-30T23:51:19.463" v="331" actId="1076"/>
          <ac:grpSpMkLst>
            <pc:docMk/>
            <pc:sldMk cId="1210965516" sldId="341"/>
            <ac:grpSpMk id="24" creationId="{00000000-0000-0000-0000-000000000000}"/>
          </ac:grpSpMkLst>
        </pc:grpChg>
        <pc:picChg chg="add mod">
          <ac:chgData name="Cesar Augusto Lopez Gallego" userId="0dfa9112-9251-4882-b472-cf2dfcee09d1" providerId="ADAL" clId="{D62E2E2D-8185-45A7-9C22-077188A015BB}" dt="2023-01-30T23:51:19.463" v="331" actId="1076"/>
          <ac:picMkLst>
            <pc:docMk/>
            <pc:sldMk cId="1210965516" sldId="341"/>
            <ac:picMk id="3" creationId="{DE3D3168-AB92-47F9-B11E-AF5DF1A04647}"/>
          </ac:picMkLst>
        </pc:picChg>
        <pc:picChg chg="add mod">
          <ac:chgData name="Cesar Augusto Lopez Gallego" userId="0dfa9112-9251-4882-b472-cf2dfcee09d1" providerId="ADAL" clId="{D62E2E2D-8185-45A7-9C22-077188A015BB}" dt="2023-01-30T23:51:19.463" v="331" actId="1076"/>
          <ac:picMkLst>
            <pc:docMk/>
            <pc:sldMk cId="1210965516" sldId="341"/>
            <ac:picMk id="5" creationId="{5E4FB743-BAA9-4939-89CE-5344A07E2F8B}"/>
          </ac:picMkLst>
        </pc:picChg>
        <pc:picChg chg="add mod">
          <ac:chgData name="Cesar Augusto Lopez Gallego" userId="0dfa9112-9251-4882-b472-cf2dfcee09d1" providerId="ADAL" clId="{D62E2E2D-8185-45A7-9C22-077188A015BB}" dt="2023-01-30T23:51:19.463" v="331" actId="1076"/>
          <ac:picMkLst>
            <pc:docMk/>
            <pc:sldMk cId="1210965516" sldId="341"/>
            <ac:picMk id="8" creationId="{D9310153-529F-43DD-83E5-B628C45E1878}"/>
          </ac:picMkLst>
        </pc:picChg>
      </pc:sldChg>
      <pc:sldChg chg="modSp add">
        <pc:chgData name="Cesar Augusto Lopez Gallego" userId="0dfa9112-9251-4882-b472-cf2dfcee09d1" providerId="ADAL" clId="{D62E2E2D-8185-45A7-9C22-077188A015BB}" dt="2023-01-31T00:15:22.032" v="900" actId="1076"/>
        <pc:sldMkLst>
          <pc:docMk/>
          <pc:sldMk cId="2892640378" sldId="347"/>
        </pc:sldMkLst>
        <pc:spChg chg="mod">
          <ac:chgData name="Cesar Augusto Lopez Gallego" userId="0dfa9112-9251-4882-b472-cf2dfcee09d1" providerId="ADAL" clId="{D62E2E2D-8185-45A7-9C22-077188A015BB}" dt="2023-01-31T00:15:22.032" v="900" actId="1076"/>
          <ac:spMkLst>
            <pc:docMk/>
            <pc:sldMk cId="2892640378" sldId="347"/>
            <ac:spMk id="3" creationId="{00000000-0000-0000-0000-000000000000}"/>
          </ac:spMkLst>
        </pc:spChg>
        <pc:spChg chg="mod">
          <ac:chgData name="Cesar Augusto Lopez Gallego" userId="0dfa9112-9251-4882-b472-cf2dfcee09d1" providerId="ADAL" clId="{D62E2E2D-8185-45A7-9C22-077188A015BB}" dt="2023-01-31T00:14:10.879" v="894" actId="1076"/>
          <ac:spMkLst>
            <pc:docMk/>
            <pc:sldMk cId="2892640378" sldId="347"/>
            <ac:spMk id="16" creationId="{00000000-0000-0000-0000-000000000000}"/>
          </ac:spMkLst>
        </pc:spChg>
      </pc:sldChg>
      <pc:sldChg chg="modSp add del">
        <pc:chgData name="Cesar Augusto Lopez Gallego" userId="0dfa9112-9251-4882-b472-cf2dfcee09d1" providerId="ADAL" clId="{D62E2E2D-8185-45A7-9C22-077188A015BB}" dt="2023-01-31T18:23:58.927" v="4475" actId="2696"/>
        <pc:sldMkLst>
          <pc:docMk/>
          <pc:sldMk cId="3084674834" sldId="348"/>
        </pc:sldMkLst>
        <pc:spChg chg="mod">
          <ac:chgData name="Cesar Augusto Lopez Gallego" userId="0dfa9112-9251-4882-b472-cf2dfcee09d1" providerId="ADAL" clId="{D62E2E2D-8185-45A7-9C22-077188A015BB}" dt="2023-01-30T23:08:27.605" v="37" actId="108"/>
          <ac:spMkLst>
            <pc:docMk/>
            <pc:sldMk cId="3084674834" sldId="348"/>
            <ac:spMk id="16" creationId="{00000000-0000-0000-0000-000000000000}"/>
          </ac:spMkLst>
        </pc:spChg>
      </pc:sldChg>
      <pc:sldChg chg="modSp add">
        <pc:chgData name="Cesar Augusto Lopez Gallego" userId="0dfa9112-9251-4882-b472-cf2dfcee09d1" providerId="ADAL" clId="{D62E2E2D-8185-45A7-9C22-077188A015BB}" dt="2023-01-31T00:18:22.779" v="904" actId="14100"/>
        <pc:sldMkLst>
          <pc:docMk/>
          <pc:sldMk cId="3716885616" sldId="350"/>
        </pc:sldMkLst>
        <pc:spChg chg="mod">
          <ac:chgData name="Cesar Augusto Lopez Gallego" userId="0dfa9112-9251-4882-b472-cf2dfcee09d1" providerId="ADAL" clId="{D62E2E2D-8185-45A7-9C22-077188A015BB}" dt="2023-01-31T00:15:06.348" v="898" actId="404"/>
          <ac:spMkLst>
            <pc:docMk/>
            <pc:sldMk cId="3716885616" sldId="350"/>
            <ac:spMk id="3" creationId="{00000000-0000-0000-0000-000000000000}"/>
          </ac:spMkLst>
        </pc:spChg>
        <pc:spChg chg="mod">
          <ac:chgData name="Cesar Augusto Lopez Gallego" userId="0dfa9112-9251-4882-b472-cf2dfcee09d1" providerId="ADAL" clId="{D62E2E2D-8185-45A7-9C22-077188A015BB}" dt="2023-01-31T00:18:22.779" v="904" actId="14100"/>
          <ac:spMkLst>
            <pc:docMk/>
            <pc:sldMk cId="3716885616" sldId="350"/>
            <ac:spMk id="16" creationId="{00000000-0000-0000-0000-000000000000}"/>
          </ac:spMkLst>
        </pc:spChg>
      </pc:sldChg>
      <pc:sldChg chg="addSp delSp modSp add">
        <pc:chgData name="Cesar Augusto Lopez Gallego" userId="0dfa9112-9251-4882-b472-cf2dfcee09d1" providerId="ADAL" clId="{D62E2E2D-8185-45A7-9C22-077188A015BB}" dt="2023-01-31T00:13:29.936" v="891"/>
        <pc:sldMkLst>
          <pc:docMk/>
          <pc:sldMk cId="504731201" sldId="351"/>
        </pc:sldMkLst>
        <pc:spChg chg="mod">
          <ac:chgData name="Cesar Augusto Lopez Gallego" userId="0dfa9112-9251-4882-b472-cf2dfcee09d1" providerId="ADAL" clId="{D62E2E2D-8185-45A7-9C22-077188A015BB}" dt="2023-01-31T00:13:10.379" v="889" actId="14100"/>
          <ac:spMkLst>
            <pc:docMk/>
            <pc:sldMk cId="504731201" sldId="351"/>
            <ac:spMk id="40" creationId="{00000000-0000-0000-0000-000000000000}"/>
          </ac:spMkLst>
        </pc:spChg>
        <pc:spChg chg="del">
          <ac:chgData name="Cesar Augusto Lopez Gallego" userId="0dfa9112-9251-4882-b472-cf2dfcee09d1" providerId="ADAL" clId="{D62E2E2D-8185-45A7-9C22-077188A015BB}" dt="2023-01-31T00:13:29.048" v="890" actId="478"/>
          <ac:spMkLst>
            <pc:docMk/>
            <pc:sldMk cId="504731201" sldId="351"/>
            <ac:spMk id="242" creationId="{48129988-C655-446D-8B40-AB728F5812B7}"/>
          </ac:spMkLst>
        </pc:spChg>
        <pc:spChg chg="add">
          <ac:chgData name="Cesar Augusto Lopez Gallego" userId="0dfa9112-9251-4882-b472-cf2dfcee09d1" providerId="ADAL" clId="{D62E2E2D-8185-45A7-9C22-077188A015BB}" dt="2023-01-31T00:13:29.936" v="891"/>
          <ac:spMkLst>
            <pc:docMk/>
            <pc:sldMk cId="504731201" sldId="351"/>
            <ac:spMk id="243" creationId="{A81F3784-865C-40EA-BDDF-E3B1202D6234}"/>
          </ac:spMkLst>
        </pc:spChg>
        <pc:grpChg chg="del">
          <ac:chgData name="Cesar Augusto Lopez Gallego" userId="0dfa9112-9251-4882-b472-cf2dfcee09d1" providerId="ADAL" clId="{D62E2E2D-8185-45A7-9C22-077188A015BB}" dt="2023-01-31T00:07:17.139" v="558" actId="478"/>
          <ac:grpSpMkLst>
            <pc:docMk/>
            <pc:sldMk cId="504731201" sldId="351"/>
            <ac:grpSpMk id="41" creationId="{00000000-0000-0000-0000-000000000000}"/>
          </ac:grpSpMkLst>
        </pc:grpChg>
        <pc:picChg chg="add mod">
          <ac:chgData name="Cesar Augusto Lopez Gallego" userId="0dfa9112-9251-4882-b472-cf2dfcee09d1" providerId="ADAL" clId="{D62E2E2D-8185-45A7-9C22-077188A015BB}" dt="2023-01-31T00:07:32.182" v="565" actId="14100"/>
          <ac:picMkLst>
            <pc:docMk/>
            <pc:sldMk cId="504731201" sldId="351"/>
            <ac:picMk id="1026" creationId="{D36AFA3E-3C97-486E-BF28-4C2CD67EBED1}"/>
          </ac:picMkLst>
        </pc:picChg>
      </pc:sldChg>
      <pc:sldChg chg="modSp add modAnim">
        <pc:chgData name="Cesar Augusto Lopez Gallego" userId="0dfa9112-9251-4882-b472-cf2dfcee09d1" providerId="ADAL" clId="{D62E2E2D-8185-45A7-9C22-077188A015BB}" dt="2023-01-31T22:39:52.912" v="8002"/>
        <pc:sldMkLst>
          <pc:docMk/>
          <pc:sldMk cId="1056812766" sldId="352"/>
        </pc:sldMkLst>
        <pc:spChg chg="mod">
          <ac:chgData name="Cesar Augusto Lopez Gallego" userId="0dfa9112-9251-4882-b472-cf2dfcee09d1" providerId="ADAL" clId="{D62E2E2D-8185-45A7-9C22-077188A015BB}" dt="2023-01-31T19:44:21.087" v="6880" actId="14100"/>
          <ac:spMkLst>
            <pc:docMk/>
            <pc:sldMk cId="1056812766" sldId="352"/>
            <ac:spMk id="5" creationId="{00000000-0000-0000-0000-000000000000}"/>
          </ac:spMkLst>
        </pc:spChg>
        <pc:spChg chg="mod">
          <ac:chgData name="Cesar Augusto Lopez Gallego" userId="0dfa9112-9251-4882-b472-cf2dfcee09d1" providerId="ADAL" clId="{D62E2E2D-8185-45A7-9C22-077188A015BB}" dt="2023-01-31T17:00:03.688" v="4177" actId="14100"/>
          <ac:spMkLst>
            <pc:docMk/>
            <pc:sldMk cId="1056812766" sldId="352"/>
            <ac:spMk id="16" creationId="{00000000-0000-0000-0000-000000000000}"/>
          </ac:spMkLst>
        </pc:spChg>
      </pc:sldChg>
      <pc:sldChg chg="modSp add modAnim">
        <pc:chgData name="Cesar Augusto Lopez Gallego" userId="0dfa9112-9251-4882-b472-cf2dfcee09d1" providerId="ADAL" clId="{D62E2E2D-8185-45A7-9C22-077188A015BB}" dt="2023-01-31T22:40:04.896" v="8003"/>
        <pc:sldMkLst>
          <pc:docMk/>
          <pc:sldMk cId="1227317649" sldId="354"/>
        </pc:sldMkLst>
        <pc:spChg chg="mod">
          <ac:chgData name="Cesar Augusto Lopez Gallego" userId="0dfa9112-9251-4882-b472-cf2dfcee09d1" providerId="ADAL" clId="{D62E2E2D-8185-45A7-9C22-077188A015BB}" dt="2023-01-31T19:44:31.775" v="6882" actId="1076"/>
          <ac:spMkLst>
            <pc:docMk/>
            <pc:sldMk cId="1227317649" sldId="354"/>
            <ac:spMk id="3" creationId="{00000000-0000-0000-0000-000000000000}"/>
          </ac:spMkLst>
        </pc:spChg>
        <pc:spChg chg="mod">
          <ac:chgData name="Cesar Augusto Lopez Gallego" userId="0dfa9112-9251-4882-b472-cf2dfcee09d1" providerId="ADAL" clId="{D62E2E2D-8185-45A7-9C22-077188A015BB}" dt="2023-01-31T17:00:10.936" v="4179" actId="14100"/>
          <ac:spMkLst>
            <pc:docMk/>
            <pc:sldMk cId="1227317649" sldId="354"/>
            <ac:spMk id="16" creationId="{00000000-0000-0000-0000-000000000000}"/>
          </ac:spMkLst>
        </pc:spChg>
        <pc:picChg chg="mod">
          <ac:chgData name="Cesar Augusto Lopez Gallego" userId="0dfa9112-9251-4882-b472-cf2dfcee09d1" providerId="ADAL" clId="{D62E2E2D-8185-45A7-9C22-077188A015BB}" dt="2023-01-31T19:57:12.674" v="7224" actId="14100"/>
          <ac:picMkLst>
            <pc:docMk/>
            <pc:sldMk cId="1227317649" sldId="354"/>
            <ac:picMk id="1026" creationId="{00000000-0000-0000-0000-000000000000}"/>
          </ac:picMkLst>
        </pc:picChg>
        <pc:picChg chg="mod">
          <ac:chgData name="Cesar Augusto Lopez Gallego" userId="0dfa9112-9251-4882-b472-cf2dfcee09d1" providerId="ADAL" clId="{D62E2E2D-8185-45A7-9C22-077188A015BB}" dt="2023-01-31T19:57:10.249" v="7223" actId="1076"/>
          <ac:picMkLst>
            <pc:docMk/>
            <pc:sldMk cId="1227317649" sldId="354"/>
            <ac:picMk id="1028" creationId="{00000000-0000-0000-0000-000000000000}"/>
          </ac:picMkLst>
        </pc:picChg>
      </pc:sldChg>
      <pc:sldChg chg="modSp add">
        <pc:chgData name="Cesar Augusto Lopez Gallego" userId="0dfa9112-9251-4882-b472-cf2dfcee09d1" providerId="ADAL" clId="{D62E2E2D-8185-45A7-9C22-077188A015BB}" dt="2023-01-31T20:25:16.968" v="7785" actId="404"/>
        <pc:sldMkLst>
          <pc:docMk/>
          <pc:sldMk cId="3046914081" sldId="355"/>
        </pc:sldMkLst>
        <pc:spChg chg="mod">
          <ac:chgData name="Cesar Augusto Lopez Gallego" userId="0dfa9112-9251-4882-b472-cf2dfcee09d1" providerId="ADAL" clId="{D62E2E2D-8185-45A7-9C22-077188A015BB}" dt="2023-01-31T20:25:16.968" v="7785" actId="404"/>
          <ac:spMkLst>
            <pc:docMk/>
            <pc:sldMk cId="3046914081" sldId="355"/>
            <ac:spMk id="2" creationId="{00000000-0000-0000-0000-000000000000}"/>
          </ac:spMkLst>
        </pc:spChg>
        <pc:spChg chg="mod">
          <ac:chgData name="Cesar Augusto Lopez Gallego" userId="0dfa9112-9251-4882-b472-cf2dfcee09d1" providerId="ADAL" clId="{D62E2E2D-8185-45A7-9C22-077188A015BB}" dt="2023-01-31T18:30:34.880" v="4527" actId="108"/>
          <ac:spMkLst>
            <pc:docMk/>
            <pc:sldMk cId="3046914081" sldId="355"/>
            <ac:spMk id="20" creationId="{00000000-0000-0000-0000-000000000000}"/>
          </ac:spMkLst>
        </pc:spChg>
      </pc:sldChg>
      <pc:sldChg chg="addSp modSp add ord modAnim">
        <pc:chgData name="Cesar Augusto Lopez Gallego" userId="0dfa9112-9251-4882-b472-cf2dfcee09d1" providerId="ADAL" clId="{D62E2E2D-8185-45A7-9C22-077188A015BB}" dt="2023-01-31T22:40:59.479" v="8013"/>
        <pc:sldMkLst>
          <pc:docMk/>
          <pc:sldMk cId="321147906" sldId="356"/>
        </pc:sldMkLst>
        <pc:spChg chg="add mod">
          <ac:chgData name="Cesar Augusto Lopez Gallego" userId="0dfa9112-9251-4882-b472-cf2dfcee09d1" providerId="ADAL" clId="{D62E2E2D-8185-45A7-9C22-077188A015BB}" dt="2023-01-31T20:18:09.279" v="7626" actId="20577"/>
          <ac:spMkLst>
            <pc:docMk/>
            <pc:sldMk cId="321147906" sldId="356"/>
            <ac:spMk id="5" creationId="{5A2B7D69-5C5F-4A7F-BD97-C2D3F9B8003D}"/>
          </ac:spMkLst>
        </pc:spChg>
        <pc:spChg chg="mod">
          <ac:chgData name="Cesar Augusto Lopez Gallego" userId="0dfa9112-9251-4882-b472-cf2dfcee09d1" providerId="ADAL" clId="{D62E2E2D-8185-45A7-9C22-077188A015BB}" dt="2023-01-31T18:18:37.296" v="4433" actId="14100"/>
          <ac:spMkLst>
            <pc:docMk/>
            <pc:sldMk cId="321147906" sldId="356"/>
            <ac:spMk id="6" creationId="{00000000-0000-0000-0000-000000000000}"/>
          </ac:spMkLst>
        </pc:spChg>
        <pc:spChg chg="mod">
          <ac:chgData name="Cesar Augusto Lopez Gallego" userId="0dfa9112-9251-4882-b472-cf2dfcee09d1" providerId="ADAL" clId="{D62E2E2D-8185-45A7-9C22-077188A015BB}" dt="2023-01-31T20:17:13.924" v="7523" actId="1076"/>
          <ac:spMkLst>
            <pc:docMk/>
            <pc:sldMk cId="321147906" sldId="356"/>
            <ac:spMk id="14" creationId="{00000000-0000-0000-0000-000000000000}"/>
          </ac:spMkLst>
        </pc:spChg>
        <pc:picChg chg="mod">
          <ac:chgData name="Cesar Augusto Lopez Gallego" userId="0dfa9112-9251-4882-b472-cf2dfcee09d1" providerId="ADAL" clId="{D62E2E2D-8185-45A7-9C22-077188A015BB}" dt="2023-01-31T18:19:18.406" v="4441" actId="1076"/>
          <ac:picMkLst>
            <pc:docMk/>
            <pc:sldMk cId="321147906" sldId="356"/>
            <ac:picMk id="3074" creationId="{00000000-0000-0000-0000-000000000000}"/>
          </ac:picMkLst>
        </pc:picChg>
      </pc:sldChg>
      <pc:sldChg chg="addSp delSp modSp add ord modAnim">
        <pc:chgData name="Cesar Augusto Lopez Gallego" userId="0dfa9112-9251-4882-b472-cf2dfcee09d1" providerId="ADAL" clId="{D62E2E2D-8185-45A7-9C22-077188A015BB}" dt="2023-01-31T22:41:07.999" v="8015"/>
        <pc:sldMkLst>
          <pc:docMk/>
          <pc:sldMk cId="2154078815" sldId="357"/>
        </pc:sldMkLst>
        <pc:spChg chg="del mod">
          <ac:chgData name="Cesar Augusto Lopez Gallego" userId="0dfa9112-9251-4882-b472-cf2dfcee09d1" providerId="ADAL" clId="{D62E2E2D-8185-45A7-9C22-077188A015BB}" dt="2023-01-31T20:18:29.574" v="7627" actId="478"/>
          <ac:spMkLst>
            <pc:docMk/>
            <pc:sldMk cId="2154078815" sldId="357"/>
            <ac:spMk id="7" creationId="{00000000-0000-0000-0000-000000000000}"/>
          </ac:spMkLst>
        </pc:spChg>
        <pc:spChg chg="add">
          <ac:chgData name="Cesar Augusto Lopez Gallego" userId="0dfa9112-9251-4882-b472-cf2dfcee09d1" providerId="ADAL" clId="{D62E2E2D-8185-45A7-9C22-077188A015BB}" dt="2023-01-31T20:18:29.808" v="7628"/>
          <ac:spMkLst>
            <pc:docMk/>
            <pc:sldMk cId="2154078815" sldId="357"/>
            <ac:spMk id="8" creationId="{A8089A69-FA7C-4AAA-AD39-D5BC1A486653}"/>
          </ac:spMkLst>
        </pc:spChg>
        <pc:spChg chg="mod">
          <ac:chgData name="Cesar Augusto Lopez Gallego" userId="0dfa9112-9251-4882-b472-cf2dfcee09d1" providerId="ADAL" clId="{D62E2E2D-8185-45A7-9C22-077188A015BB}" dt="2023-01-31T18:22:53.520" v="4470" actId="1076"/>
          <ac:spMkLst>
            <pc:docMk/>
            <pc:sldMk cId="2154078815" sldId="357"/>
            <ac:spMk id="17" creationId="{00000000-0000-0000-0000-000000000000}"/>
          </ac:spMkLst>
        </pc:spChg>
        <pc:spChg chg="mod">
          <ac:chgData name="Cesar Augusto Lopez Gallego" userId="0dfa9112-9251-4882-b472-cf2dfcee09d1" providerId="ADAL" clId="{D62E2E2D-8185-45A7-9C22-077188A015BB}" dt="2023-01-31T20:23:16.360" v="7726" actId="1076"/>
          <ac:spMkLst>
            <pc:docMk/>
            <pc:sldMk cId="2154078815" sldId="357"/>
            <ac:spMk id="20" creationId="{00000000-0000-0000-0000-000000000000}"/>
          </ac:spMkLst>
        </pc:spChg>
        <pc:picChg chg="mod">
          <ac:chgData name="Cesar Augusto Lopez Gallego" userId="0dfa9112-9251-4882-b472-cf2dfcee09d1" providerId="ADAL" clId="{D62E2E2D-8185-45A7-9C22-077188A015BB}" dt="2023-01-31T18:22:55.952" v="4471" actId="1076"/>
          <ac:picMkLst>
            <pc:docMk/>
            <pc:sldMk cId="2154078815" sldId="357"/>
            <ac:picMk id="4" creationId="{00000000-0000-0000-0000-000000000000}"/>
          </ac:picMkLst>
        </pc:picChg>
      </pc:sldChg>
      <pc:sldChg chg="modSp add">
        <pc:chgData name="Cesar Augusto Lopez Gallego" userId="0dfa9112-9251-4882-b472-cf2dfcee09d1" providerId="ADAL" clId="{D62E2E2D-8185-45A7-9C22-077188A015BB}" dt="2023-01-31T18:30:36.816" v="4528" actId="108"/>
        <pc:sldMkLst>
          <pc:docMk/>
          <pc:sldMk cId="464116726" sldId="358"/>
        </pc:sldMkLst>
        <pc:spChg chg="mod">
          <ac:chgData name="Cesar Augusto Lopez Gallego" userId="0dfa9112-9251-4882-b472-cf2dfcee09d1" providerId="ADAL" clId="{D62E2E2D-8185-45A7-9C22-077188A015BB}" dt="2023-01-31T18:27:19.551" v="4488" actId="1076"/>
          <ac:spMkLst>
            <pc:docMk/>
            <pc:sldMk cId="464116726" sldId="358"/>
            <ac:spMk id="2" creationId="{00000000-0000-0000-0000-000000000000}"/>
          </ac:spMkLst>
        </pc:spChg>
        <pc:spChg chg="mod">
          <ac:chgData name="Cesar Augusto Lopez Gallego" userId="0dfa9112-9251-4882-b472-cf2dfcee09d1" providerId="ADAL" clId="{D62E2E2D-8185-45A7-9C22-077188A015BB}" dt="2023-01-31T18:27:29.512" v="4492" actId="404"/>
          <ac:spMkLst>
            <pc:docMk/>
            <pc:sldMk cId="464116726" sldId="358"/>
            <ac:spMk id="3" creationId="{00000000-0000-0000-0000-000000000000}"/>
          </ac:spMkLst>
        </pc:spChg>
        <pc:spChg chg="mod">
          <ac:chgData name="Cesar Augusto Lopez Gallego" userId="0dfa9112-9251-4882-b472-cf2dfcee09d1" providerId="ADAL" clId="{D62E2E2D-8185-45A7-9C22-077188A015BB}" dt="2023-01-31T18:30:36.816" v="4528" actId="108"/>
          <ac:spMkLst>
            <pc:docMk/>
            <pc:sldMk cId="464116726" sldId="358"/>
            <ac:spMk id="6" creationId="{00000000-0000-0000-0000-000000000000}"/>
          </ac:spMkLst>
        </pc:spChg>
        <pc:picChg chg="mod">
          <ac:chgData name="Cesar Augusto Lopez Gallego" userId="0dfa9112-9251-4882-b472-cf2dfcee09d1" providerId="ADAL" clId="{D62E2E2D-8185-45A7-9C22-077188A015BB}" dt="2023-01-31T18:27:23.039" v="4490" actId="1076"/>
          <ac:picMkLst>
            <pc:docMk/>
            <pc:sldMk cId="464116726" sldId="358"/>
            <ac:picMk id="5" creationId="{00000000-0000-0000-0000-000000000000}"/>
          </ac:picMkLst>
        </pc:picChg>
      </pc:sldChg>
      <pc:sldChg chg="addSp modSp add">
        <pc:chgData name="Cesar Augusto Lopez Gallego" userId="0dfa9112-9251-4882-b472-cf2dfcee09d1" providerId="ADAL" clId="{D62E2E2D-8185-45A7-9C22-077188A015BB}" dt="2023-01-31T20:26:13.438" v="7796" actId="5793"/>
        <pc:sldMkLst>
          <pc:docMk/>
          <pc:sldMk cId="2675913509" sldId="360"/>
        </pc:sldMkLst>
        <pc:spChg chg="mod">
          <ac:chgData name="Cesar Augusto Lopez Gallego" userId="0dfa9112-9251-4882-b472-cf2dfcee09d1" providerId="ADAL" clId="{D62E2E2D-8185-45A7-9C22-077188A015BB}" dt="2023-01-31T20:26:13.438" v="7796" actId="5793"/>
          <ac:spMkLst>
            <pc:docMk/>
            <pc:sldMk cId="2675913509" sldId="360"/>
            <ac:spMk id="2" creationId="{00000000-0000-0000-0000-000000000000}"/>
          </ac:spMkLst>
        </pc:spChg>
        <pc:spChg chg="mod">
          <ac:chgData name="Cesar Augusto Lopez Gallego" userId="0dfa9112-9251-4882-b472-cf2dfcee09d1" providerId="ADAL" clId="{D62E2E2D-8185-45A7-9C22-077188A015BB}" dt="2023-01-31T18:27:55.623" v="4503" actId="1076"/>
          <ac:spMkLst>
            <pc:docMk/>
            <pc:sldMk cId="2675913509" sldId="360"/>
            <ac:spMk id="9" creationId="{00000000-0000-0000-0000-000000000000}"/>
          </ac:spMkLst>
        </pc:spChg>
        <pc:spChg chg="mod">
          <ac:chgData name="Cesar Augusto Lopez Gallego" userId="0dfa9112-9251-4882-b472-cf2dfcee09d1" providerId="ADAL" clId="{D62E2E2D-8185-45A7-9C22-077188A015BB}" dt="2023-01-31T18:30:38.992" v="4529" actId="108"/>
          <ac:spMkLst>
            <pc:docMk/>
            <pc:sldMk cId="2675913509" sldId="360"/>
            <ac:spMk id="10" creationId="{00000000-0000-0000-0000-000000000000}"/>
          </ac:spMkLst>
        </pc:spChg>
        <pc:picChg chg="add mod">
          <ac:chgData name="Cesar Augusto Lopez Gallego" userId="0dfa9112-9251-4882-b472-cf2dfcee09d1" providerId="ADAL" clId="{D62E2E2D-8185-45A7-9C22-077188A015BB}" dt="2023-01-31T20:25:48.004" v="7789" actId="1076"/>
          <ac:picMkLst>
            <pc:docMk/>
            <pc:sldMk cId="2675913509" sldId="360"/>
            <ac:picMk id="3" creationId="{3D6D6628-FDFC-4D1D-989C-86262CEF2D7A}"/>
          </ac:picMkLst>
        </pc:picChg>
      </pc:sldChg>
      <pc:sldChg chg="addSp delSp modSp add">
        <pc:chgData name="Cesar Augusto Lopez Gallego" userId="0dfa9112-9251-4882-b472-cf2dfcee09d1" providerId="ADAL" clId="{D62E2E2D-8185-45A7-9C22-077188A015BB}" dt="2023-01-31T19:27:23.584" v="6743" actId="14100"/>
        <pc:sldMkLst>
          <pc:docMk/>
          <pc:sldMk cId="1208052890" sldId="366"/>
        </pc:sldMkLst>
        <pc:spChg chg="mod">
          <ac:chgData name="Cesar Augusto Lopez Gallego" userId="0dfa9112-9251-4882-b472-cf2dfcee09d1" providerId="ADAL" clId="{D62E2E2D-8185-45A7-9C22-077188A015BB}" dt="2023-01-30T23:07:53.790" v="31" actId="108"/>
          <ac:spMkLst>
            <pc:docMk/>
            <pc:sldMk cId="1208052890" sldId="366"/>
            <ac:spMk id="11" creationId="{00000000-0000-0000-0000-000000000000}"/>
          </ac:spMkLst>
        </pc:spChg>
        <pc:picChg chg="add mod">
          <ac:chgData name="Cesar Augusto Lopez Gallego" userId="0dfa9112-9251-4882-b472-cf2dfcee09d1" providerId="ADAL" clId="{D62E2E2D-8185-45A7-9C22-077188A015BB}" dt="2023-01-31T19:27:23.584" v="6743" actId="14100"/>
          <ac:picMkLst>
            <pc:docMk/>
            <pc:sldMk cId="1208052890" sldId="366"/>
            <ac:picMk id="1026" creationId="{64D885F7-45B6-4E4F-915A-31AD852FD72C}"/>
          </ac:picMkLst>
        </pc:picChg>
        <pc:picChg chg="del">
          <ac:chgData name="Cesar Augusto Lopez Gallego" userId="0dfa9112-9251-4882-b472-cf2dfcee09d1" providerId="ADAL" clId="{D62E2E2D-8185-45A7-9C22-077188A015BB}" dt="2023-01-31T19:27:17.017" v="6740" actId="478"/>
          <ac:picMkLst>
            <pc:docMk/>
            <pc:sldMk cId="1208052890" sldId="366"/>
            <ac:picMk id="6148" creationId="{00000000-0000-0000-0000-000000000000}"/>
          </ac:picMkLst>
        </pc:picChg>
      </pc:sldChg>
      <pc:sldChg chg="modSp add">
        <pc:chgData name="Cesar Augusto Lopez Gallego" userId="0dfa9112-9251-4882-b472-cf2dfcee09d1" providerId="ADAL" clId="{D62E2E2D-8185-45A7-9C22-077188A015BB}" dt="2023-01-31T18:48:49.671" v="5561" actId="27636"/>
        <pc:sldMkLst>
          <pc:docMk/>
          <pc:sldMk cId="2113998484" sldId="367"/>
        </pc:sldMkLst>
        <pc:spChg chg="mod">
          <ac:chgData name="Cesar Augusto Lopez Gallego" userId="0dfa9112-9251-4882-b472-cf2dfcee09d1" providerId="ADAL" clId="{D62E2E2D-8185-45A7-9C22-077188A015BB}" dt="2023-01-31T18:48:49.671" v="5561" actId="27636"/>
          <ac:spMkLst>
            <pc:docMk/>
            <pc:sldMk cId="2113998484" sldId="367"/>
            <ac:spMk id="16" creationId="{00000000-0000-0000-0000-000000000000}"/>
          </ac:spMkLst>
        </pc:spChg>
      </pc:sldChg>
      <pc:sldChg chg="modSp add">
        <pc:chgData name="Cesar Augusto Lopez Gallego" userId="0dfa9112-9251-4882-b472-cf2dfcee09d1" providerId="ADAL" clId="{D62E2E2D-8185-45A7-9C22-077188A015BB}" dt="2023-01-31T18:31:22.399" v="4537" actId="14100"/>
        <pc:sldMkLst>
          <pc:docMk/>
          <pc:sldMk cId="3445771762" sldId="372"/>
        </pc:sldMkLst>
        <pc:spChg chg="mod">
          <ac:chgData name="Cesar Augusto Lopez Gallego" userId="0dfa9112-9251-4882-b472-cf2dfcee09d1" providerId="ADAL" clId="{D62E2E2D-8185-45A7-9C22-077188A015BB}" dt="2023-01-31T18:31:22.399" v="4537" actId="14100"/>
          <ac:spMkLst>
            <pc:docMk/>
            <pc:sldMk cId="3445771762" sldId="372"/>
            <ac:spMk id="16" creationId="{00000000-0000-0000-0000-000000000000}"/>
          </ac:spMkLst>
        </pc:spChg>
        <pc:picChg chg="mod">
          <ac:chgData name="Cesar Augusto Lopez Gallego" userId="0dfa9112-9251-4882-b472-cf2dfcee09d1" providerId="ADAL" clId="{D62E2E2D-8185-45A7-9C22-077188A015BB}" dt="2023-01-31T18:30:26.335" v="4526" actId="1076"/>
          <ac:picMkLst>
            <pc:docMk/>
            <pc:sldMk cId="3445771762" sldId="372"/>
            <ac:picMk id="5" creationId="{00000000-0000-0000-0000-000000000000}"/>
          </ac:picMkLst>
        </pc:picChg>
      </pc:sldChg>
      <pc:sldChg chg="addSp delSp modSp add">
        <pc:chgData name="Cesar Augusto Lopez Gallego" userId="0dfa9112-9251-4882-b472-cf2dfcee09d1" providerId="ADAL" clId="{D62E2E2D-8185-45A7-9C22-077188A015BB}" dt="2023-01-31T18:31:28.580" v="4539"/>
        <pc:sldMkLst>
          <pc:docMk/>
          <pc:sldMk cId="786046408" sldId="373"/>
        </pc:sldMkLst>
        <pc:spChg chg="add">
          <ac:chgData name="Cesar Augusto Lopez Gallego" userId="0dfa9112-9251-4882-b472-cf2dfcee09d1" providerId="ADAL" clId="{D62E2E2D-8185-45A7-9C22-077188A015BB}" dt="2023-01-31T18:31:28.580" v="4539"/>
          <ac:spMkLst>
            <pc:docMk/>
            <pc:sldMk cId="786046408" sldId="373"/>
            <ac:spMk id="6" creationId="{9B5DFFDE-CD48-4066-8005-7A95131A8005}"/>
          </ac:spMkLst>
        </pc:spChg>
        <pc:spChg chg="del mod">
          <ac:chgData name="Cesar Augusto Lopez Gallego" userId="0dfa9112-9251-4882-b472-cf2dfcee09d1" providerId="ADAL" clId="{D62E2E2D-8185-45A7-9C22-077188A015BB}" dt="2023-01-31T18:31:28.234" v="4538" actId="478"/>
          <ac:spMkLst>
            <pc:docMk/>
            <pc:sldMk cId="786046408" sldId="373"/>
            <ac:spMk id="16" creationId="{00000000-0000-0000-0000-000000000000}"/>
          </ac:spMkLst>
        </pc:spChg>
        <pc:picChg chg="mod">
          <ac:chgData name="Cesar Augusto Lopez Gallego" userId="0dfa9112-9251-4882-b472-cf2dfcee09d1" providerId="ADAL" clId="{D62E2E2D-8185-45A7-9C22-077188A015BB}" dt="2023-01-31T18:31:14.519" v="4534" actId="1076"/>
          <ac:picMkLst>
            <pc:docMk/>
            <pc:sldMk cId="786046408" sldId="373"/>
            <ac:picMk id="5" creationId="{00000000-0000-0000-0000-000000000000}"/>
          </ac:picMkLst>
        </pc:picChg>
      </pc:sldChg>
      <pc:sldChg chg="addSp delSp modSp add modAnim">
        <pc:chgData name="Cesar Augusto Lopez Gallego" userId="0dfa9112-9251-4882-b472-cf2dfcee09d1" providerId="ADAL" clId="{D62E2E2D-8185-45A7-9C22-077188A015BB}" dt="2023-01-31T15:39:39.270" v="2749" actId="20577"/>
        <pc:sldMkLst>
          <pc:docMk/>
          <pc:sldMk cId="580835142" sldId="375"/>
        </pc:sldMkLst>
        <pc:spChg chg="add mod">
          <ac:chgData name="Cesar Augusto Lopez Gallego" userId="0dfa9112-9251-4882-b472-cf2dfcee09d1" providerId="ADAL" clId="{D62E2E2D-8185-45A7-9C22-077188A015BB}" dt="2023-01-30T23:56:30.417" v="448" actId="404"/>
          <ac:spMkLst>
            <pc:docMk/>
            <pc:sldMk cId="580835142" sldId="375"/>
            <ac:spMk id="6" creationId="{260F9D04-FA93-47A5-9726-909D96B7D35B}"/>
          </ac:spMkLst>
        </pc:spChg>
        <pc:spChg chg="add mod">
          <ac:chgData name="Cesar Augusto Lopez Gallego" userId="0dfa9112-9251-4882-b472-cf2dfcee09d1" providerId="ADAL" clId="{D62E2E2D-8185-45A7-9C22-077188A015BB}" dt="2023-01-30T23:59:28.438" v="502" actId="1076"/>
          <ac:spMkLst>
            <pc:docMk/>
            <pc:sldMk cId="580835142" sldId="375"/>
            <ac:spMk id="7" creationId="{24B34F4B-7ADA-438F-A57A-F9EB6FB932EB}"/>
          </ac:spMkLst>
        </pc:spChg>
        <pc:spChg chg="add mod">
          <ac:chgData name="Cesar Augusto Lopez Gallego" userId="0dfa9112-9251-4882-b472-cf2dfcee09d1" providerId="ADAL" clId="{D62E2E2D-8185-45A7-9C22-077188A015BB}" dt="2023-01-31T00:02:40.625" v="541" actId="20577"/>
          <ac:spMkLst>
            <pc:docMk/>
            <pc:sldMk cId="580835142" sldId="375"/>
            <ac:spMk id="9" creationId="{7757D3B1-2013-47C9-849E-57467DC764C3}"/>
          </ac:spMkLst>
        </pc:spChg>
        <pc:spChg chg="add mod">
          <ac:chgData name="Cesar Augusto Lopez Gallego" userId="0dfa9112-9251-4882-b472-cf2dfcee09d1" providerId="ADAL" clId="{D62E2E2D-8185-45A7-9C22-077188A015BB}" dt="2023-01-31T00:05:11.357" v="555" actId="1076"/>
          <ac:spMkLst>
            <pc:docMk/>
            <pc:sldMk cId="580835142" sldId="375"/>
            <ac:spMk id="12" creationId="{014EBB1F-BB47-46F9-ADDB-19E8F647CBA0}"/>
          </ac:spMkLst>
        </pc:spChg>
        <pc:spChg chg="del mod">
          <ac:chgData name="Cesar Augusto Lopez Gallego" userId="0dfa9112-9251-4882-b472-cf2dfcee09d1" providerId="ADAL" clId="{D62E2E2D-8185-45A7-9C22-077188A015BB}" dt="2023-01-31T00:05:05.788" v="553" actId="478"/>
          <ac:spMkLst>
            <pc:docMk/>
            <pc:sldMk cId="580835142" sldId="375"/>
            <ac:spMk id="16" creationId="{00000000-0000-0000-0000-000000000000}"/>
          </ac:spMkLst>
        </pc:spChg>
        <pc:spChg chg="mod">
          <ac:chgData name="Cesar Augusto Lopez Gallego" userId="0dfa9112-9251-4882-b472-cf2dfcee09d1" providerId="ADAL" clId="{D62E2E2D-8185-45A7-9C22-077188A015BB}" dt="2023-01-31T15:39:39.270" v="2749" actId="20577"/>
          <ac:spMkLst>
            <pc:docMk/>
            <pc:sldMk cId="580835142" sldId="375"/>
            <ac:spMk id="40" creationId="{00000000-0000-0000-0000-000000000000}"/>
          </ac:spMkLst>
        </pc:spChg>
        <pc:picChg chg="mod">
          <ac:chgData name="Cesar Augusto Lopez Gallego" userId="0dfa9112-9251-4882-b472-cf2dfcee09d1" providerId="ADAL" clId="{D62E2E2D-8185-45A7-9C22-077188A015BB}" dt="2023-01-31T00:00:38.814" v="512" actId="14100"/>
          <ac:picMkLst>
            <pc:docMk/>
            <pc:sldMk cId="580835142" sldId="375"/>
            <ac:picMk id="3" creationId="{00000000-0000-0000-0000-000000000000}"/>
          </ac:picMkLst>
        </pc:picChg>
        <pc:picChg chg="mod">
          <ac:chgData name="Cesar Augusto Lopez Gallego" userId="0dfa9112-9251-4882-b472-cf2dfcee09d1" providerId="ADAL" clId="{D62E2E2D-8185-45A7-9C22-077188A015BB}" dt="2023-01-31T15:30:45.032" v="2204" actId="1076"/>
          <ac:picMkLst>
            <pc:docMk/>
            <pc:sldMk cId="580835142" sldId="375"/>
            <ac:picMk id="4" creationId="{00000000-0000-0000-0000-000000000000}"/>
          </ac:picMkLst>
        </pc:picChg>
        <pc:picChg chg="mod">
          <ac:chgData name="Cesar Augusto Lopez Gallego" userId="0dfa9112-9251-4882-b472-cf2dfcee09d1" providerId="ADAL" clId="{D62E2E2D-8185-45A7-9C22-077188A015BB}" dt="2023-01-31T15:30:47.736" v="2205" actId="1076"/>
          <ac:picMkLst>
            <pc:docMk/>
            <pc:sldMk cId="580835142" sldId="375"/>
            <ac:picMk id="8" creationId="{00000000-0000-0000-0000-000000000000}"/>
          </ac:picMkLst>
        </pc:picChg>
      </pc:sldChg>
      <pc:sldChg chg="modSp add">
        <pc:chgData name="Cesar Augusto Lopez Gallego" userId="0dfa9112-9251-4882-b472-cf2dfcee09d1" providerId="ADAL" clId="{D62E2E2D-8185-45A7-9C22-077188A015BB}" dt="2023-01-31T18:31:49.658" v="4557" actId="20577"/>
        <pc:sldMkLst>
          <pc:docMk/>
          <pc:sldMk cId="3626219929" sldId="376"/>
        </pc:sldMkLst>
        <pc:spChg chg="mod">
          <ac:chgData name="Cesar Augusto Lopez Gallego" userId="0dfa9112-9251-4882-b472-cf2dfcee09d1" providerId="ADAL" clId="{D62E2E2D-8185-45A7-9C22-077188A015BB}" dt="2023-01-31T18:31:49.658" v="4557" actId="20577"/>
          <ac:spMkLst>
            <pc:docMk/>
            <pc:sldMk cId="3626219929" sldId="376"/>
            <ac:spMk id="2" creationId="{38654C7E-5EB3-483C-8F86-000F4B52C4F8}"/>
          </ac:spMkLst>
        </pc:spChg>
      </pc:sldChg>
      <pc:sldChg chg="modSp add">
        <pc:chgData name="Cesar Augusto Lopez Gallego" userId="0dfa9112-9251-4882-b472-cf2dfcee09d1" providerId="ADAL" clId="{D62E2E2D-8185-45A7-9C22-077188A015BB}" dt="2023-01-31T22:31:22.902" v="7928" actId="1076"/>
        <pc:sldMkLst>
          <pc:docMk/>
          <pc:sldMk cId="2983270701" sldId="1059"/>
        </pc:sldMkLst>
        <pc:spChg chg="mod">
          <ac:chgData name="Cesar Augusto Lopez Gallego" userId="0dfa9112-9251-4882-b472-cf2dfcee09d1" providerId="ADAL" clId="{D62E2E2D-8185-45A7-9C22-077188A015BB}" dt="2023-01-30T23:06:14.656" v="4" actId="404"/>
          <ac:spMkLst>
            <pc:docMk/>
            <pc:sldMk cId="2983270701" sldId="1059"/>
            <ac:spMk id="9" creationId="{00000000-0000-0000-0000-000000000000}"/>
          </ac:spMkLst>
        </pc:spChg>
        <pc:spChg chg="mod">
          <ac:chgData name="Cesar Augusto Lopez Gallego" userId="0dfa9112-9251-4882-b472-cf2dfcee09d1" providerId="ADAL" clId="{D62E2E2D-8185-45A7-9C22-077188A015BB}" dt="2023-01-31T22:31:22.902" v="7928" actId="1076"/>
          <ac:spMkLst>
            <pc:docMk/>
            <pc:sldMk cId="2983270701" sldId="1059"/>
            <ac:spMk id="12" creationId="{00000000-0000-0000-0000-000000000000}"/>
          </ac:spMkLst>
        </pc:spChg>
      </pc:sldChg>
      <pc:sldChg chg="addSp delSp modSp add ord modAnim">
        <pc:chgData name="Cesar Augusto Lopez Gallego" userId="0dfa9112-9251-4882-b472-cf2dfcee09d1" providerId="ADAL" clId="{D62E2E2D-8185-45A7-9C22-077188A015BB}" dt="2023-01-31T16:47:30.742" v="3958"/>
        <pc:sldMkLst>
          <pc:docMk/>
          <pc:sldMk cId="846076124" sldId="1060"/>
        </pc:sldMkLst>
        <pc:spChg chg="del">
          <ac:chgData name="Cesar Augusto Lopez Gallego" userId="0dfa9112-9251-4882-b472-cf2dfcee09d1" providerId="ADAL" clId="{D62E2E2D-8185-45A7-9C22-077188A015BB}" dt="2023-01-31T00:18:42.408" v="905"/>
          <ac:spMkLst>
            <pc:docMk/>
            <pc:sldMk cId="846076124" sldId="1060"/>
            <ac:spMk id="2" creationId="{D66CDDA8-6EF6-4A74-B05D-CC953C1A7A93}"/>
          </ac:spMkLst>
        </pc:spChg>
        <pc:spChg chg="del">
          <ac:chgData name="Cesar Augusto Lopez Gallego" userId="0dfa9112-9251-4882-b472-cf2dfcee09d1" providerId="ADAL" clId="{D62E2E2D-8185-45A7-9C22-077188A015BB}" dt="2023-01-31T00:18:42.408" v="905"/>
          <ac:spMkLst>
            <pc:docMk/>
            <pc:sldMk cId="846076124" sldId="1060"/>
            <ac:spMk id="3" creationId="{61056FBC-E3A3-413C-95D2-5BEE995BEC41}"/>
          </ac:spMkLst>
        </pc:spChg>
        <pc:spChg chg="add del">
          <ac:chgData name="Cesar Augusto Lopez Gallego" userId="0dfa9112-9251-4882-b472-cf2dfcee09d1" providerId="ADAL" clId="{D62E2E2D-8185-45A7-9C22-077188A015BB}" dt="2023-01-31T00:18:52.611" v="907"/>
          <ac:spMkLst>
            <pc:docMk/>
            <pc:sldMk cId="846076124" sldId="1060"/>
            <ac:spMk id="5" creationId="{8A4B1C11-014C-4FC3-AF7C-3C4ADC6F37C9}"/>
          </ac:spMkLst>
        </pc:spChg>
        <pc:spChg chg="add mod">
          <ac:chgData name="Cesar Augusto Lopez Gallego" userId="0dfa9112-9251-4882-b472-cf2dfcee09d1" providerId="ADAL" clId="{D62E2E2D-8185-45A7-9C22-077188A015BB}" dt="2023-01-31T00:20:03.291" v="928" actId="14100"/>
          <ac:spMkLst>
            <pc:docMk/>
            <pc:sldMk cId="846076124" sldId="1060"/>
            <ac:spMk id="6" creationId="{2CE2E483-4235-4109-ADB9-41DA44493FC9}"/>
          </ac:spMkLst>
        </pc:spChg>
        <pc:spChg chg="add mod">
          <ac:chgData name="Cesar Augusto Lopez Gallego" userId="0dfa9112-9251-4882-b472-cf2dfcee09d1" providerId="ADAL" clId="{D62E2E2D-8185-45A7-9C22-077188A015BB}" dt="2023-01-31T00:30:36.112" v="1418" actId="113"/>
          <ac:spMkLst>
            <pc:docMk/>
            <pc:sldMk cId="846076124" sldId="1060"/>
            <ac:spMk id="7" creationId="{0C125EF7-CE51-4EE6-98A2-AE790EBAC306}"/>
          </ac:spMkLst>
        </pc:spChg>
        <pc:spChg chg="add del mod">
          <ac:chgData name="Cesar Augusto Lopez Gallego" userId="0dfa9112-9251-4882-b472-cf2dfcee09d1" providerId="ADAL" clId="{D62E2E2D-8185-45A7-9C22-077188A015BB}" dt="2023-01-31T00:28:33.044" v="1380"/>
          <ac:spMkLst>
            <pc:docMk/>
            <pc:sldMk cId="846076124" sldId="1060"/>
            <ac:spMk id="8" creationId="{48F89D25-AA00-4809-B22C-94DA50A436FE}"/>
          </ac:spMkLst>
        </pc:spChg>
        <pc:spChg chg="add del mod">
          <ac:chgData name="Cesar Augusto Lopez Gallego" userId="0dfa9112-9251-4882-b472-cf2dfcee09d1" providerId="ADAL" clId="{D62E2E2D-8185-45A7-9C22-077188A015BB}" dt="2023-01-31T00:31:07.001" v="1448" actId="20577"/>
          <ac:spMkLst>
            <pc:docMk/>
            <pc:sldMk cId="846076124" sldId="1060"/>
            <ac:spMk id="9" creationId="{1C8B4685-3B28-4A15-A07E-0858216FCCC9}"/>
          </ac:spMkLst>
        </pc:spChg>
        <pc:spChg chg="add mod">
          <ac:chgData name="Cesar Augusto Lopez Gallego" userId="0dfa9112-9251-4882-b472-cf2dfcee09d1" providerId="ADAL" clId="{D62E2E2D-8185-45A7-9C22-077188A015BB}" dt="2023-01-31T00:28:48.784" v="1382" actId="1076"/>
          <ac:spMkLst>
            <pc:docMk/>
            <pc:sldMk cId="846076124" sldId="1060"/>
            <ac:spMk id="10" creationId="{02A3792D-425F-476F-B295-66C48B20E7A2}"/>
          </ac:spMkLst>
        </pc:spChg>
        <pc:spChg chg="add mod">
          <ac:chgData name="Cesar Augusto Lopez Gallego" userId="0dfa9112-9251-4882-b472-cf2dfcee09d1" providerId="ADAL" clId="{D62E2E2D-8185-45A7-9C22-077188A015BB}" dt="2023-01-31T00:31:28.514" v="1451" actId="1076"/>
          <ac:spMkLst>
            <pc:docMk/>
            <pc:sldMk cId="846076124" sldId="1060"/>
            <ac:spMk id="11" creationId="{4490AB5F-42BD-4AA4-A0AD-F4185E76C328}"/>
          </ac:spMkLst>
        </pc:spChg>
      </pc:sldChg>
      <pc:sldChg chg="addSp delSp modSp add modAnim">
        <pc:chgData name="Cesar Augusto Lopez Gallego" userId="0dfa9112-9251-4882-b472-cf2dfcee09d1" providerId="ADAL" clId="{D62E2E2D-8185-45A7-9C22-077188A015BB}" dt="2023-01-31T22:38:41.287" v="7991"/>
        <pc:sldMkLst>
          <pc:docMk/>
          <pc:sldMk cId="3608680687" sldId="1061"/>
        </pc:sldMkLst>
        <pc:spChg chg="add del mod">
          <ac:chgData name="Cesar Augusto Lopez Gallego" userId="0dfa9112-9251-4882-b472-cf2dfcee09d1" providerId="ADAL" clId="{D62E2E2D-8185-45A7-9C22-077188A015BB}" dt="2023-01-31T00:36:49.867" v="1650" actId="478"/>
          <ac:spMkLst>
            <pc:docMk/>
            <pc:sldMk cId="3608680687" sldId="1061"/>
            <ac:spMk id="2" creationId="{3AB3261C-9090-4467-924D-1291A5169F77}"/>
          </ac:spMkLst>
        </pc:spChg>
        <pc:spChg chg="add mod">
          <ac:chgData name="Cesar Augusto Lopez Gallego" userId="0dfa9112-9251-4882-b472-cf2dfcee09d1" providerId="ADAL" clId="{D62E2E2D-8185-45A7-9C22-077188A015BB}" dt="2023-01-31T00:34:00.520" v="1496" actId="20577"/>
          <ac:spMkLst>
            <pc:docMk/>
            <pc:sldMk cId="3608680687" sldId="1061"/>
            <ac:spMk id="3" creationId="{1AC81DC4-FFCC-4E52-835A-F3178811C4F6}"/>
          </ac:spMkLst>
        </pc:spChg>
        <pc:spChg chg="add mod">
          <ac:chgData name="Cesar Augusto Lopez Gallego" userId="0dfa9112-9251-4882-b472-cf2dfcee09d1" providerId="ADAL" clId="{D62E2E2D-8185-45A7-9C22-077188A015BB}" dt="2023-01-31T00:38:44.238" v="1832" actId="1076"/>
          <ac:spMkLst>
            <pc:docMk/>
            <pc:sldMk cId="3608680687" sldId="1061"/>
            <ac:spMk id="5" creationId="{0FB2DE1C-A6D2-41CE-AD13-76C939BFEBCF}"/>
          </ac:spMkLst>
        </pc:spChg>
        <pc:spChg chg="add mod">
          <ac:chgData name="Cesar Augusto Lopez Gallego" userId="0dfa9112-9251-4882-b472-cf2dfcee09d1" providerId="ADAL" clId="{D62E2E2D-8185-45A7-9C22-077188A015BB}" dt="2023-01-31T00:41:39.698" v="1982" actId="1076"/>
          <ac:spMkLst>
            <pc:docMk/>
            <pc:sldMk cId="3608680687" sldId="1061"/>
            <ac:spMk id="6" creationId="{657DADDA-E106-4993-A937-B767B1E24E4F}"/>
          </ac:spMkLst>
        </pc:spChg>
        <pc:spChg chg="add mod">
          <ac:chgData name="Cesar Augusto Lopez Gallego" userId="0dfa9112-9251-4882-b472-cf2dfcee09d1" providerId="ADAL" clId="{D62E2E2D-8185-45A7-9C22-077188A015BB}" dt="2023-01-31T00:41:36.402" v="1981" actId="1076"/>
          <ac:spMkLst>
            <pc:docMk/>
            <pc:sldMk cId="3608680687" sldId="1061"/>
            <ac:spMk id="7" creationId="{62831DB8-689D-4A75-AAE4-98354401C041}"/>
          </ac:spMkLst>
        </pc:spChg>
        <pc:spChg chg="add del mod">
          <ac:chgData name="Cesar Augusto Lopez Gallego" userId="0dfa9112-9251-4882-b472-cf2dfcee09d1" providerId="ADAL" clId="{D62E2E2D-8185-45A7-9C22-077188A015BB}" dt="2023-01-31T00:45:08.703" v="1994" actId="478"/>
          <ac:spMkLst>
            <pc:docMk/>
            <pc:sldMk cId="3608680687" sldId="1061"/>
            <ac:spMk id="9" creationId="{2F3F32CF-FFF2-4761-A951-DF9185451EA4}"/>
          </ac:spMkLst>
        </pc:spChg>
        <pc:spChg chg="add mod">
          <ac:chgData name="Cesar Augusto Lopez Gallego" userId="0dfa9112-9251-4882-b472-cf2dfcee09d1" providerId="ADAL" clId="{D62E2E2D-8185-45A7-9C22-077188A015BB}" dt="2023-01-31T22:38:33.765" v="7990" actId="1076"/>
          <ac:spMkLst>
            <pc:docMk/>
            <pc:sldMk cId="3608680687" sldId="1061"/>
            <ac:spMk id="10" creationId="{859C5294-C7FE-40B0-A3F0-A53B10D4F070}"/>
          </ac:spMkLst>
        </pc:spChg>
        <pc:graphicFrameChg chg="add del mod">
          <ac:chgData name="Cesar Augusto Lopez Gallego" userId="0dfa9112-9251-4882-b472-cf2dfcee09d1" providerId="ADAL" clId="{D62E2E2D-8185-45A7-9C22-077188A015BB}" dt="2023-01-31T00:45:04.870" v="1993" actId="478"/>
          <ac:graphicFrameMkLst>
            <pc:docMk/>
            <pc:sldMk cId="3608680687" sldId="1061"/>
            <ac:graphicFrameMk id="8" creationId="{F52E9582-ED73-4095-B653-071D5D4E6A44}"/>
          </ac:graphicFrameMkLst>
        </pc:graphicFrameChg>
      </pc:sldChg>
      <pc:sldChg chg="addSp delSp modSp add ord modAnim">
        <pc:chgData name="Cesar Augusto Lopez Gallego" userId="0dfa9112-9251-4882-b472-cf2dfcee09d1" providerId="ADAL" clId="{D62E2E2D-8185-45A7-9C22-077188A015BB}" dt="2023-01-31T22:37:14.479" v="7974"/>
        <pc:sldMkLst>
          <pc:docMk/>
          <pc:sldMk cId="1118407132" sldId="1062"/>
        </pc:sldMkLst>
        <pc:spChg chg="add mod">
          <ac:chgData name="Cesar Augusto Lopez Gallego" userId="0dfa9112-9251-4882-b472-cf2dfcee09d1" providerId="ADAL" clId="{D62E2E2D-8185-45A7-9C22-077188A015BB}" dt="2023-01-31T22:36:04.326" v="7962" actId="113"/>
          <ac:spMkLst>
            <pc:docMk/>
            <pc:sldMk cId="1118407132" sldId="1062"/>
            <ac:spMk id="2" creationId="{2FC45941-EB3C-4513-AF9A-AFFB4E729561}"/>
          </ac:spMkLst>
        </pc:spChg>
        <pc:spChg chg="add del">
          <ac:chgData name="Cesar Augusto Lopez Gallego" userId="0dfa9112-9251-4882-b472-cf2dfcee09d1" providerId="ADAL" clId="{D62E2E2D-8185-45A7-9C22-077188A015BB}" dt="2023-01-31T15:31:31.149" v="2207"/>
          <ac:spMkLst>
            <pc:docMk/>
            <pc:sldMk cId="1118407132" sldId="1062"/>
            <ac:spMk id="3" creationId="{F0AAB510-9CDD-490F-A06B-7644000F653C}"/>
          </ac:spMkLst>
        </pc:spChg>
        <pc:spChg chg="add">
          <ac:chgData name="Cesar Augusto Lopez Gallego" userId="0dfa9112-9251-4882-b472-cf2dfcee09d1" providerId="ADAL" clId="{D62E2E2D-8185-45A7-9C22-077188A015BB}" dt="2023-01-31T15:31:42.158" v="2210"/>
          <ac:spMkLst>
            <pc:docMk/>
            <pc:sldMk cId="1118407132" sldId="1062"/>
            <ac:spMk id="5" creationId="{8E0B3728-E5D0-4DC6-8A2D-BE8788A06E48}"/>
          </ac:spMkLst>
        </pc:spChg>
        <pc:spChg chg="add mod">
          <ac:chgData name="Cesar Augusto Lopez Gallego" userId="0dfa9112-9251-4882-b472-cf2dfcee09d1" providerId="ADAL" clId="{D62E2E2D-8185-45A7-9C22-077188A015BB}" dt="2023-01-31T22:35:13.942" v="7951" actId="1076"/>
          <ac:spMkLst>
            <pc:docMk/>
            <pc:sldMk cId="1118407132" sldId="1062"/>
            <ac:spMk id="6" creationId="{7F0BD095-3FE1-4017-BC01-51856B2F4746}"/>
          </ac:spMkLst>
        </pc:spChg>
        <pc:spChg chg="add mod">
          <ac:chgData name="Cesar Augusto Lopez Gallego" userId="0dfa9112-9251-4882-b472-cf2dfcee09d1" providerId="ADAL" clId="{D62E2E2D-8185-45A7-9C22-077188A015BB}" dt="2023-01-31T22:35:49.365" v="7960" actId="1076"/>
          <ac:spMkLst>
            <pc:docMk/>
            <pc:sldMk cId="1118407132" sldId="1062"/>
            <ac:spMk id="7" creationId="{E3C57028-6423-4B0B-8CDE-4E2923A7C001}"/>
          </ac:spMkLst>
        </pc:spChg>
        <pc:spChg chg="add mod">
          <ac:chgData name="Cesar Augusto Lopez Gallego" userId="0dfa9112-9251-4882-b472-cf2dfcee09d1" providerId="ADAL" clId="{D62E2E2D-8185-45A7-9C22-077188A015BB}" dt="2023-01-31T22:35:13.942" v="7951" actId="1076"/>
          <ac:spMkLst>
            <pc:docMk/>
            <pc:sldMk cId="1118407132" sldId="1062"/>
            <ac:spMk id="8" creationId="{3BC1B31F-E191-44FF-92C2-1DFFD0B00A2B}"/>
          </ac:spMkLst>
        </pc:spChg>
        <pc:spChg chg="add mod">
          <ac:chgData name="Cesar Augusto Lopez Gallego" userId="0dfa9112-9251-4882-b472-cf2dfcee09d1" providerId="ADAL" clId="{D62E2E2D-8185-45A7-9C22-077188A015BB}" dt="2023-01-31T22:35:13.942" v="7951" actId="1076"/>
          <ac:spMkLst>
            <pc:docMk/>
            <pc:sldMk cId="1118407132" sldId="1062"/>
            <ac:spMk id="9" creationId="{D8AD4196-10CC-4FEB-85D4-2D5DE13D9F17}"/>
          </ac:spMkLst>
        </pc:spChg>
        <pc:spChg chg="add mod">
          <ac:chgData name="Cesar Augusto Lopez Gallego" userId="0dfa9112-9251-4882-b472-cf2dfcee09d1" providerId="ADAL" clId="{D62E2E2D-8185-45A7-9C22-077188A015BB}" dt="2023-01-31T22:35:21.383" v="7954" actId="122"/>
          <ac:spMkLst>
            <pc:docMk/>
            <pc:sldMk cId="1118407132" sldId="1062"/>
            <ac:spMk id="10" creationId="{16B3414E-B36B-46A5-8B84-CF67D93A70F8}"/>
          </ac:spMkLst>
        </pc:spChg>
        <pc:spChg chg="add mod">
          <ac:chgData name="Cesar Augusto Lopez Gallego" userId="0dfa9112-9251-4882-b472-cf2dfcee09d1" providerId="ADAL" clId="{D62E2E2D-8185-45A7-9C22-077188A015BB}" dt="2023-01-31T22:35:40.987" v="7959" actId="207"/>
          <ac:spMkLst>
            <pc:docMk/>
            <pc:sldMk cId="1118407132" sldId="1062"/>
            <ac:spMk id="11" creationId="{F519E804-FFB1-4C6A-BC83-ACAE58B84A0F}"/>
          </ac:spMkLst>
        </pc:spChg>
        <pc:spChg chg="add mod">
          <ac:chgData name="Cesar Augusto Lopez Gallego" userId="0dfa9112-9251-4882-b472-cf2dfcee09d1" providerId="ADAL" clId="{D62E2E2D-8185-45A7-9C22-077188A015BB}" dt="2023-01-31T22:36:15.789" v="7963" actId="1076"/>
          <ac:spMkLst>
            <pc:docMk/>
            <pc:sldMk cId="1118407132" sldId="1062"/>
            <ac:spMk id="12" creationId="{D6F60EC7-A555-440C-9718-1304FF921CC3}"/>
          </ac:spMkLst>
        </pc:spChg>
        <pc:spChg chg="add mod">
          <ac:chgData name="Cesar Augusto Lopez Gallego" userId="0dfa9112-9251-4882-b472-cf2dfcee09d1" providerId="ADAL" clId="{D62E2E2D-8185-45A7-9C22-077188A015BB}" dt="2023-01-31T22:36:15.789" v="7963" actId="1076"/>
          <ac:spMkLst>
            <pc:docMk/>
            <pc:sldMk cId="1118407132" sldId="1062"/>
            <ac:spMk id="13" creationId="{50A40A70-9E04-4B39-A0AE-647FF1487A72}"/>
          </ac:spMkLst>
        </pc:spChg>
        <pc:spChg chg="add mod">
          <ac:chgData name="Cesar Augusto Lopez Gallego" userId="0dfa9112-9251-4882-b472-cf2dfcee09d1" providerId="ADAL" clId="{D62E2E2D-8185-45A7-9C22-077188A015BB}" dt="2023-01-31T22:36:01.424" v="7961" actId="113"/>
          <ac:spMkLst>
            <pc:docMk/>
            <pc:sldMk cId="1118407132" sldId="1062"/>
            <ac:spMk id="14" creationId="{FCF9C485-863A-4DAD-9FD8-E98BC02EBF2A}"/>
          </ac:spMkLst>
        </pc:spChg>
        <pc:spChg chg="add mod">
          <ac:chgData name="Cesar Augusto Lopez Gallego" userId="0dfa9112-9251-4882-b472-cf2dfcee09d1" providerId="ADAL" clId="{D62E2E2D-8185-45A7-9C22-077188A015BB}" dt="2023-01-31T22:36:15.789" v="7963" actId="1076"/>
          <ac:spMkLst>
            <pc:docMk/>
            <pc:sldMk cId="1118407132" sldId="1062"/>
            <ac:spMk id="16" creationId="{C047A16C-76A6-4BC8-AD18-1F0BBE98E92C}"/>
          </ac:spMkLst>
        </pc:spChg>
        <pc:spChg chg="add mod">
          <ac:chgData name="Cesar Augusto Lopez Gallego" userId="0dfa9112-9251-4882-b472-cf2dfcee09d1" providerId="ADAL" clId="{D62E2E2D-8185-45A7-9C22-077188A015BB}" dt="2023-01-31T22:36:15.789" v="7963" actId="1076"/>
          <ac:spMkLst>
            <pc:docMk/>
            <pc:sldMk cId="1118407132" sldId="1062"/>
            <ac:spMk id="17" creationId="{FB9D14F9-BE4A-4135-B8F0-75A175D43D6B}"/>
          </ac:spMkLst>
        </pc:spChg>
        <pc:picChg chg="add del">
          <ac:chgData name="Cesar Augusto Lopez Gallego" userId="0dfa9112-9251-4882-b472-cf2dfcee09d1" providerId="ADAL" clId="{D62E2E2D-8185-45A7-9C22-077188A015BB}" dt="2023-01-31T16:36:35.957" v="3688" actId="478"/>
          <ac:picMkLst>
            <pc:docMk/>
            <pc:sldMk cId="1118407132" sldId="1062"/>
            <ac:picMk id="15" creationId="{7328B79D-E7E0-4AD6-8507-6DBB9739BB60}"/>
          </ac:picMkLst>
        </pc:picChg>
      </pc:sldChg>
      <pc:sldChg chg="addSp modSp add ord modAnim">
        <pc:chgData name="Cesar Augusto Lopez Gallego" userId="0dfa9112-9251-4882-b472-cf2dfcee09d1" providerId="ADAL" clId="{D62E2E2D-8185-45A7-9C22-077188A015BB}" dt="2023-01-31T22:38:09.817" v="7982"/>
        <pc:sldMkLst>
          <pc:docMk/>
          <pc:sldMk cId="3347105560" sldId="1063"/>
        </pc:sldMkLst>
        <pc:spChg chg="add mod">
          <ac:chgData name="Cesar Augusto Lopez Gallego" userId="0dfa9112-9251-4882-b472-cf2dfcee09d1" providerId="ADAL" clId="{D62E2E2D-8185-45A7-9C22-077188A015BB}" dt="2023-01-31T22:37:42.612" v="7980" actId="2710"/>
          <ac:spMkLst>
            <pc:docMk/>
            <pc:sldMk cId="3347105560" sldId="1063"/>
            <ac:spMk id="2" creationId="{8EDE06F5-7EBC-47B8-9027-A2A62FC69990}"/>
          </ac:spMkLst>
        </pc:spChg>
        <pc:spChg chg="add mod">
          <ac:chgData name="Cesar Augusto Lopez Gallego" userId="0dfa9112-9251-4882-b472-cf2dfcee09d1" providerId="ADAL" clId="{D62E2E2D-8185-45A7-9C22-077188A015BB}" dt="2023-01-31T16:24:46.085" v="3199" actId="20577"/>
          <ac:spMkLst>
            <pc:docMk/>
            <pc:sldMk cId="3347105560" sldId="1063"/>
            <ac:spMk id="3" creationId="{3C4A085B-8BD8-4270-88B2-6417E1852AE9}"/>
          </ac:spMkLst>
        </pc:spChg>
      </pc:sldChg>
      <pc:sldChg chg="addSp delSp modSp add modAnim">
        <pc:chgData name="Cesar Augusto Lopez Gallego" userId="0dfa9112-9251-4882-b472-cf2dfcee09d1" providerId="ADAL" clId="{D62E2E2D-8185-45A7-9C22-077188A015BB}" dt="2023-01-31T22:39:03.274" v="7993"/>
        <pc:sldMkLst>
          <pc:docMk/>
          <pc:sldMk cId="3932300852" sldId="1064"/>
        </pc:sldMkLst>
        <pc:spChg chg="add del mod">
          <ac:chgData name="Cesar Augusto Lopez Gallego" userId="0dfa9112-9251-4882-b472-cf2dfcee09d1" providerId="ADAL" clId="{D62E2E2D-8185-45A7-9C22-077188A015BB}" dt="2023-01-31T15:48:20.357" v="2827" actId="12084"/>
          <ac:spMkLst>
            <pc:docMk/>
            <pc:sldMk cId="3932300852" sldId="1064"/>
            <ac:spMk id="2" creationId="{049BF559-B5BE-446D-9DAA-D5A57529A469}"/>
          </ac:spMkLst>
        </pc:spChg>
        <pc:spChg chg="add mod">
          <ac:chgData name="Cesar Augusto Lopez Gallego" userId="0dfa9112-9251-4882-b472-cf2dfcee09d1" providerId="ADAL" clId="{D62E2E2D-8185-45A7-9C22-077188A015BB}" dt="2023-01-31T15:38:55.676" v="2738" actId="20577"/>
          <ac:spMkLst>
            <pc:docMk/>
            <pc:sldMk cId="3932300852" sldId="1064"/>
            <ac:spMk id="3" creationId="{33E27B29-E741-493C-AC7E-00BA5039EC6B}"/>
          </ac:spMkLst>
        </pc:spChg>
        <pc:graphicFrameChg chg="add mod">
          <ac:chgData name="Cesar Augusto Lopez Gallego" userId="0dfa9112-9251-4882-b472-cf2dfcee09d1" providerId="ADAL" clId="{D62E2E2D-8185-45A7-9C22-077188A015BB}" dt="2023-01-31T18:07:37.261" v="4332" actId="20577"/>
          <ac:graphicFrameMkLst>
            <pc:docMk/>
            <pc:sldMk cId="3932300852" sldId="1064"/>
            <ac:graphicFrameMk id="5" creationId="{F97892D9-A66B-4F63-8952-7E3623E03D69}"/>
          </ac:graphicFrameMkLst>
        </pc:graphicFrameChg>
      </pc:sldChg>
      <pc:sldChg chg="addSp delSp modSp add modAnim">
        <pc:chgData name="Cesar Augusto Lopez Gallego" userId="0dfa9112-9251-4882-b472-cf2dfcee09d1" providerId="ADAL" clId="{D62E2E2D-8185-45A7-9C22-077188A015BB}" dt="2023-01-31T22:39:17.903" v="7995"/>
        <pc:sldMkLst>
          <pc:docMk/>
          <pc:sldMk cId="2926039021" sldId="1065"/>
        </pc:sldMkLst>
        <pc:spChg chg="add mod">
          <ac:chgData name="Cesar Augusto Lopez Gallego" userId="0dfa9112-9251-4882-b472-cf2dfcee09d1" providerId="ADAL" clId="{D62E2E2D-8185-45A7-9C22-077188A015BB}" dt="2023-01-31T15:54:20.003" v="2893"/>
          <ac:spMkLst>
            <pc:docMk/>
            <pc:sldMk cId="2926039021" sldId="1065"/>
            <ac:spMk id="2" creationId="{D7177D1D-5DE4-48BE-AD58-9EB39BFF512E}"/>
          </ac:spMkLst>
        </pc:spChg>
        <pc:spChg chg="add del mod">
          <ac:chgData name="Cesar Augusto Lopez Gallego" userId="0dfa9112-9251-4882-b472-cf2dfcee09d1" providerId="ADAL" clId="{D62E2E2D-8185-45A7-9C22-077188A015BB}" dt="2023-01-31T16:12:41.187" v="3072" actId="12084"/>
          <ac:spMkLst>
            <pc:docMk/>
            <pc:sldMk cId="2926039021" sldId="1065"/>
            <ac:spMk id="3" creationId="{A8DFD23E-0BDA-44EA-BB0C-475CAD921882}"/>
          </ac:spMkLst>
        </pc:spChg>
        <pc:spChg chg="add mod">
          <ac:chgData name="Cesar Augusto Lopez Gallego" userId="0dfa9112-9251-4882-b472-cf2dfcee09d1" providerId="ADAL" clId="{D62E2E2D-8185-45A7-9C22-077188A015BB}" dt="2023-01-31T16:15:24.936" v="3116" actId="113"/>
          <ac:spMkLst>
            <pc:docMk/>
            <pc:sldMk cId="2926039021" sldId="1065"/>
            <ac:spMk id="4" creationId="{5DFDC7F0-2F79-49CC-B4BB-32D26A581D3A}"/>
          </ac:spMkLst>
        </pc:spChg>
        <pc:graphicFrameChg chg="add mod">
          <ac:chgData name="Cesar Augusto Lopez Gallego" userId="0dfa9112-9251-4882-b472-cf2dfcee09d1" providerId="ADAL" clId="{D62E2E2D-8185-45A7-9C22-077188A015BB}" dt="2023-01-31T16:22:29.164" v="3148" actId="20577"/>
          <ac:graphicFrameMkLst>
            <pc:docMk/>
            <pc:sldMk cId="2926039021" sldId="1065"/>
            <ac:graphicFrameMk id="5" creationId="{36D14836-01C7-4D4C-9801-8BBFAE6D5D27}"/>
          </ac:graphicFrameMkLst>
        </pc:graphicFrameChg>
      </pc:sldChg>
      <pc:sldChg chg="addSp delSp modSp add ord">
        <pc:chgData name="Cesar Augusto Lopez Gallego" userId="0dfa9112-9251-4882-b472-cf2dfcee09d1" providerId="ADAL" clId="{D62E2E2D-8185-45A7-9C22-077188A015BB}" dt="2023-01-31T16:46:08.797" v="3957" actId="113"/>
        <pc:sldMkLst>
          <pc:docMk/>
          <pc:sldMk cId="1266203861" sldId="1066"/>
        </pc:sldMkLst>
        <pc:spChg chg="del">
          <ac:chgData name="Cesar Augusto Lopez Gallego" userId="0dfa9112-9251-4882-b472-cf2dfcee09d1" providerId="ADAL" clId="{D62E2E2D-8185-45A7-9C22-077188A015BB}" dt="2023-01-31T16:42:27.729" v="3858" actId="478"/>
          <ac:spMkLst>
            <pc:docMk/>
            <pc:sldMk cId="1266203861" sldId="1066"/>
            <ac:spMk id="2" creationId="{02848CE2-C50B-45AB-916F-F00B9C3115E9}"/>
          </ac:spMkLst>
        </pc:spChg>
        <pc:spChg chg="del">
          <ac:chgData name="Cesar Augusto Lopez Gallego" userId="0dfa9112-9251-4882-b472-cf2dfcee09d1" providerId="ADAL" clId="{D62E2E2D-8185-45A7-9C22-077188A015BB}" dt="2023-01-31T16:42:27.729" v="3858" actId="478"/>
          <ac:spMkLst>
            <pc:docMk/>
            <pc:sldMk cId="1266203861" sldId="1066"/>
            <ac:spMk id="3" creationId="{B1CB77B8-E739-4A83-B95A-01ED4FE032D7}"/>
          </ac:spMkLst>
        </pc:spChg>
        <pc:spChg chg="add mod">
          <ac:chgData name="Cesar Augusto Lopez Gallego" userId="0dfa9112-9251-4882-b472-cf2dfcee09d1" providerId="ADAL" clId="{D62E2E2D-8185-45A7-9C22-077188A015BB}" dt="2023-01-31T16:44:33.971" v="3946" actId="20577"/>
          <ac:spMkLst>
            <pc:docMk/>
            <pc:sldMk cId="1266203861" sldId="1066"/>
            <ac:spMk id="6" creationId="{73DE60CE-0E11-493B-9F3C-FD5EF7A18EA3}"/>
          </ac:spMkLst>
        </pc:spChg>
        <pc:spChg chg="add mod">
          <ac:chgData name="Cesar Augusto Lopez Gallego" userId="0dfa9112-9251-4882-b472-cf2dfcee09d1" providerId="ADAL" clId="{D62E2E2D-8185-45A7-9C22-077188A015BB}" dt="2023-01-31T16:46:08.797" v="3957" actId="113"/>
          <ac:spMkLst>
            <pc:docMk/>
            <pc:sldMk cId="1266203861" sldId="1066"/>
            <ac:spMk id="7" creationId="{39715EC1-D765-49CD-BE48-917F60E769A3}"/>
          </ac:spMkLst>
        </pc:spChg>
        <pc:picChg chg="add mod">
          <ac:chgData name="Cesar Augusto Lopez Gallego" userId="0dfa9112-9251-4882-b472-cf2dfcee09d1" providerId="ADAL" clId="{D62E2E2D-8185-45A7-9C22-077188A015BB}" dt="2023-01-31T16:42:36.617" v="3864" actId="1076"/>
          <ac:picMkLst>
            <pc:docMk/>
            <pc:sldMk cId="1266203861" sldId="1066"/>
            <ac:picMk id="5" creationId="{EF0FAFEA-0AB9-403E-8691-DAFA36767762}"/>
          </ac:picMkLst>
        </pc:picChg>
      </pc:sldChg>
      <pc:sldChg chg="addSp delSp modSp add modAnim">
        <pc:chgData name="Cesar Augusto Lopez Gallego" userId="0dfa9112-9251-4882-b472-cf2dfcee09d1" providerId="ADAL" clId="{D62E2E2D-8185-45A7-9C22-077188A015BB}" dt="2023-01-31T22:39:38.223" v="8000"/>
        <pc:sldMkLst>
          <pc:docMk/>
          <pc:sldMk cId="1085603119" sldId="1067"/>
        </pc:sldMkLst>
        <pc:spChg chg="add mod">
          <ac:chgData name="Cesar Augusto Lopez Gallego" userId="0dfa9112-9251-4882-b472-cf2dfcee09d1" providerId="ADAL" clId="{D62E2E2D-8185-45A7-9C22-077188A015BB}" dt="2023-01-31T16:59:46.129" v="4170" actId="27636"/>
          <ac:spMkLst>
            <pc:docMk/>
            <pc:sldMk cId="1085603119" sldId="1067"/>
            <ac:spMk id="2" creationId="{E6B460E9-CE20-4EE8-B689-97A898616C61}"/>
          </ac:spMkLst>
        </pc:spChg>
        <pc:spChg chg="add del mod">
          <ac:chgData name="Cesar Augusto Lopez Gallego" userId="0dfa9112-9251-4882-b472-cf2dfcee09d1" providerId="ADAL" clId="{D62E2E2D-8185-45A7-9C22-077188A015BB}" dt="2023-01-31T19:40:06.586" v="6854" actId="478"/>
          <ac:spMkLst>
            <pc:docMk/>
            <pc:sldMk cId="1085603119" sldId="1067"/>
            <ac:spMk id="3" creationId="{E2457F4A-5813-4622-8ED9-183AA7AD6F00}"/>
          </ac:spMkLst>
        </pc:spChg>
        <pc:spChg chg="add mod">
          <ac:chgData name="Cesar Augusto Lopez Gallego" userId="0dfa9112-9251-4882-b472-cf2dfcee09d1" providerId="ADAL" clId="{D62E2E2D-8185-45A7-9C22-077188A015BB}" dt="2023-01-31T19:39:58.062" v="6852" actId="404"/>
          <ac:spMkLst>
            <pc:docMk/>
            <pc:sldMk cId="1085603119" sldId="1067"/>
            <ac:spMk id="4" creationId="{79D9D322-A80F-456E-A7F1-AA5336033F25}"/>
          </ac:spMkLst>
        </pc:spChg>
        <pc:spChg chg="add mod">
          <ac:chgData name="Cesar Augusto Lopez Gallego" userId="0dfa9112-9251-4882-b472-cf2dfcee09d1" providerId="ADAL" clId="{D62E2E2D-8185-45A7-9C22-077188A015BB}" dt="2023-01-31T19:40:20.472" v="6859" actId="1076"/>
          <ac:spMkLst>
            <pc:docMk/>
            <pc:sldMk cId="1085603119" sldId="1067"/>
            <ac:spMk id="5" creationId="{C6732661-4DDA-42A2-BCCA-761549C5D8CA}"/>
          </ac:spMkLst>
        </pc:spChg>
        <pc:spChg chg="add mod">
          <ac:chgData name="Cesar Augusto Lopez Gallego" userId="0dfa9112-9251-4882-b472-cf2dfcee09d1" providerId="ADAL" clId="{D62E2E2D-8185-45A7-9C22-077188A015BB}" dt="2023-01-31T19:40:23.431" v="6860" actId="1076"/>
          <ac:spMkLst>
            <pc:docMk/>
            <pc:sldMk cId="1085603119" sldId="1067"/>
            <ac:spMk id="6" creationId="{861CA9B6-00BA-4DAB-A7D9-E9CD9BB50CA5}"/>
          </ac:spMkLst>
        </pc:spChg>
        <pc:spChg chg="add mod">
          <ac:chgData name="Cesar Augusto Lopez Gallego" userId="0dfa9112-9251-4882-b472-cf2dfcee09d1" providerId="ADAL" clId="{D62E2E2D-8185-45A7-9C22-077188A015BB}" dt="2023-01-31T19:40:38.208" v="6863" actId="1076"/>
          <ac:spMkLst>
            <pc:docMk/>
            <pc:sldMk cId="1085603119" sldId="1067"/>
            <ac:spMk id="7" creationId="{D4847E3E-BABA-4CCB-A063-E64C288C5309}"/>
          </ac:spMkLst>
        </pc:spChg>
        <pc:spChg chg="add mod">
          <ac:chgData name="Cesar Augusto Lopez Gallego" userId="0dfa9112-9251-4882-b472-cf2dfcee09d1" providerId="ADAL" clId="{D62E2E2D-8185-45A7-9C22-077188A015BB}" dt="2023-01-31T19:40:29.576" v="6862" actId="1076"/>
          <ac:spMkLst>
            <pc:docMk/>
            <pc:sldMk cId="1085603119" sldId="1067"/>
            <ac:spMk id="8" creationId="{295CF151-183A-4F36-A603-73A562F88011}"/>
          </ac:spMkLst>
        </pc:spChg>
        <pc:picChg chg="add mod">
          <ac:chgData name="Cesar Augusto Lopez Gallego" userId="0dfa9112-9251-4882-b472-cf2dfcee09d1" providerId="ADAL" clId="{D62E2E2D-8185-45A7-9C22-077188A015BB}" dt="2023-01-31T19:41:05.672" v="6866" actId="1076"/>
          <ac:picMkLst>
            <pc:docMk/>
            <pc:sldMk cId="1085603119" sldId="1067"/>
            <ac:picMk id="10" creationId="{BE443F98-A76A-4D13-A67F-0B465315B769}"/>
          </ac:picMkLst>
        </pc:picChg>
        <pc:picChg chg="add mod">
          <ac:chgData name="Cesar Augusto Lopez Gallego" userId="0dfa9112-9251-4882-b472-cf2dfcee09d1" providerId="ADAL" clId="{D62E2E2D-8185-45A7-9C22-077188A015BB}" dt="2023-01-31T19:41:23.848" v="6868" actId="1076"/>
          <ac:picMkLst>
            <pc:docMk/>
            <pc:sldMk cId="1085603119" sldId="1067"/>
            <ac:picMk id="12" creationId="{3C41F633-97F8-47E9-80A9-6151DCB04F5A}"/>
          </ac:picMkLst>
        </pc:picChg>
        <pc:picChg chg="add mod">
          <ac:chgData name="Cesar Augusto Lopez Gallego" userId="0dfa9112-9251-4882-b472-cf2dfcee09d1" providerId="ADAL" clId="{D62E2E2D-8185-45A7-9C22-077188A015BB}" dt="2023-01-31T19:41:55.063" v="6870" actId="1076"/>
          <ac:picMkLst>
            <pc:docMk/>
            <pc:sldMk cId="1085603119" sldId="1067"/>
            <ac:picMk id="14" creationId="{1547821B-A841-4DB4-8697-B56EE5720415}"/>
          </ac:picMkLst>
        </pc:picChg>
        <pc:picChg chg="add mod">
          <ac:chgData name="Cesar Augusto Lopez Gallego" userId="0dfa9112-9251-4882-b472-cf2dfcee09d1" providerId="ADAL" clId="{D62E2E2D-8185-45A7-9C22-077188A015BB}" dt="2023-01-31T19:43:21.223" v="6872" actId="1076"/>
          <ac:picMkLst>
            <pc:docMk/>
            <pc:sldMk cId="1085603119" sldId="1067"/>
            <ac:picMk id="16" creationId="{EC531B1C-24DC-4875-A73C-017B26CA6C83}"/>
          </ac:picMkLst>
        </pc:picChg>
        <pc:picChg chg="add mod">
          <ac:chgData name="Cesar Augusto Lopez Gallego" userId="0dfa9112-9251-4882-b472-cf2dfcee09d1" providerId="ADAL" clId="{D62E2E2D-8185-45A7-9C22-077188A015BB}" dt="2023-01-31T19:43:53.015" v="6874" actId="1076"/>
          <ac:picMkLst>
            <pc:docMk/>
            <pc:sldMk cId="1085603119" sldId="1067"/>
            <ac:picMk id="18" creationId="{67987D7E-572A-4604-95FE-D3EE5B7AD403}"/>
          </ac:picMkLst>
        </pc:picChg>
      </pc:sldChg>
      <pc:sldChg chg="addSp delSp modSp add">
        <pc:chgData name="Cesar Augusto Lopez Gallego" userId="0dfa9112-9251-4882-b472-cf2dfcee09d1" providerId="ADAL" clId="{D62E2E2D-8185-45A7-9C22-077188A015BB}" dt="2023-01-31T20:14:03.868" v="7471" actId="1076"/>
        <pc:sldMkLst>
          <pc:docMk/>
          <pc:sldMk cId="642703377" sldId="1068"/>
        </pc:sldMkLst>
        <pc:spChg chg="del">
          <ac:chgData name="Cesar Augusto Lopez Gallego" userId="0dfa9112-9251-4882-b472-cf2dfcee09d1" providerId="ADAL" clId="{D62E2E2D-8185-45A7-9C22-077188A015BB}" dt="2023-01-31T16:57:12.582" v="4166"/>
          <ac:spMkLst>
            <pc:docMk/>
            <pc:sldMk cId="642703377" sldId="1068"/>
            <ac:spMk id="2" creationId="{072879AE-1B65-4FF6-A2BC-D1AA30BB9977}"/>
          </ac:spMkLst>
        </pc:spChg>
        <pc:spChg chg="del">
          <ac:chgData name="Cesar Augusto Lopez Gallego" userId="0dfa9112-9251-4882-b472-cf2dfcee09d1" providerId="ADAL" clId="{D62E2E2D-8185-45A7-9C22-077188A015BB}" dt="2023-01-31T16:57:12.582" v="4166"/>
          <ac:spMkLst>
            <pc:docMk/>
            <pc:sldMk cId="642703377" sldId="1068"/>
            <ac:spMk id="3" creationId="{EFAA5B32-4C94-4C33-BAA4-00EDF6155F31}"/>
          </ac:spMkLst>
        </pc:spChg>
        <pc:spChg chg="add mod">
          <ac:chgData name="Cesar Augusto Lopez Gallego" userId="0dfa9112-9251-4882-b472-cf2dfcee09d1" providerId="ADAL" clId="{D62E2E2D-8185-45A7-9C22-077188A015BB}" dt="2023-01-31T17:00:27.082" v="4200" actId="6549"/>
          <ac:spMkLst>
            <pc:docMk/>
            <pc:sldMk cId="642703377" sldId="1068"/>
            <ac:spMk id="5" creationId="{0B176B55-E440-496B-85A3-2F8D848AF759}"/>
          </ac:spMkLst>
        </pc:spChg>
        <pc:spChg chg="add mod">
          <ac:chgData name="Cesar Augusto Lopez Gallego" userId="0dfa9112-9251-4882-b472-cf2dfcee09d1" providerId="ADAL" clId="{D62E2E2D-8185-45A7-9C22-077188A015BB}" dt="2023-01-31T20:14:03.868" v="7471" actId="1076"/>
          <ac:spMkLst>
            <pc:docMk/>
            <pc:sldMk cId="642703377" sldId="1068"/>
            <ac:spMk id="6" creationId="{7D694308-E63F-4E82-B011-8439AF83A862}"/>
          </ac:spMkLst>
        </pc:spChg>
        <pc:spChg chg="add mod">
          <ac:chgData name="Cesar Augusto Lopez Gallego" userId="0dfa9112-9251-4882-b472-cf2dfcee09d1" providerId="ADAL" clId="{D62E2E2D-8185-45A7-9C22-077188A015BB}" dt="2023-01-31T20:14:03.868" v="7471" actId="1076"/>
          <ac:spMkLst>
            <pc:docMk/>
            <pc:sldMk cId="642703377" sldId="1068"/>
            <ac:spMk id="7" creationId="{1D9A3B62-E5B9-4C5D-AC54-BD338012592C}"/>
          </ac:spMkLst>
        </pc:spChg>
        <pc:spChg chg="add mod">
          <ac:chgData name="Cesar Augusto Lopez Gallego" userId="0dfa9112-9251-4882-b472-cf2dfcee09d1" providerId="ADAL" clId="{D62E2E2D-8185-45A7-9C22-077188A015BB}" dt="2023-01-31T20:14:03.868" v="7471" actId="1076"/>
          <ac:spMkLst>
            <pc:docMk/>
            <pc:sldMk cId="642703377" sldId="1068"/>
            <ac:spMk id="8" creationId="{CB134FD8-E3A5-452D-9185-A5FA48E5A46D}"/>
          </ac:spMkLst>
        </pc:spChg>
        <pc:picChg chg="add mod">
          <ac:chgData name="Cesar Augusto Lopez Gallego" userId="0dfa9112-9251-4882-b472-cf2dfcee09d1" providerId="ADAL" clId="{D62E2E2D-8185-45A7-9C22-077188A015BB}" dt="2023-01-31T20:14:03.868" v="7471" actId="1076"/>
          <ac:picMkLst>
            <pc:docMk/>
            <pc:sldMk cId="642703377" sldId="1068"/>
            <ac:picMk id="10" creationId="{7A30D2FC-5A5D-462D-ADC8-0C7F695C9263}"/>
          </ac:picMkLst>
        </pc:picChg>
        <pc:picChg chg="add mod">
          <ac:chgData name="Cesar Augusto Lopez Gallego" userId="0dfa9112-9251-4882-b472-cf2dfcee09d1" providerId="ADAL" clId="{D62E2E2D-8185-45A7-9C22-077188A015BB}" dt="2023-01-31T20:14:03.868" v="7471" actId="1076"/>
          <ac:picMkLst>
            <pc:docMk/>
            <pc:sldMk cId="642703377" sldId="1068"/>
            <ac:picMk id="12" creationId="{7641333C-13FA-4F3F-B9C0-080A07753FF9}"/>
          </ac:picMkLst>
        </pc:picChg>
        <pc:picChg chg="add mod">
          <ac:chgData name="Cesar Augusto Lopez Gallego" userId="0dfa9112-9251-4882-b472-cf2dfcee09d1" providerId="ADAL" clId="{D62E2E2D-8185-45A7-9C22-077188A015BB}" dt="2023-01-31T20:14:03.868" v="7471" actId="1076"/>
          <ac:picMkLst>
            <pc:docMk/>
            <pc:sldMk cId="642703377" sldId="1068"/>
            <ac:picMk id="14" creationId="{3ADB8D9C-216D-4E80-9D67-9A8961DD8C77}"/>
          </ac:picMkLst>
        </pc:picChg>
      </pc:sldChg>
      <pc:sldChg chg="addSp delSp modSp add modAnim">
        <pc:chgData name="Cesar Augusto Lopez Gallego" userId="0dfa9112-9251-4882-b472-cf2dfcee09d1" providerId="ADAL" clId="{D62E2E2D-8185-45A7-9C22-077188A015BB}" dt="2023-01-31T22:40:33.903" v="8008"/>
        <pc:sldMkLst>
          <pc:docMk/>
          <pc:sldMk cId="47130384" sldId="1069"/>
        </pc:sldMkLst>
        <pc:spChg chg="add mod">
          <ac:chgData name="Cesar Augusto Lopez Gallego" userId="0dfa9112-9251-4882-b472-cf2dfcee09d1" providerId="ADAL" clId="{D62E2E2D-8185-45A7-9C22-077188A015BB}" dt="2023-01-31T20:13:01.870" v="7452" actId="6549"/>
          <ac:spMkLst>
            <pc:docMk/>
            <pc:sldMk cId="47130384" sldId="1069"/>
            <ac:spMk id="2" creationId="{6D8311F0-F484-4444-8925-6EA2CEA52BB8}"/>
          </ac:spMkLst>
        </pc:spChg>
        <pc:spChg chg="add mod">
          <ac:chgData name="Cesar Augusto Lopez Gallego" userId="0dfa9112-9251-4882-b472-cf2dfcee09d1" providerId="ADAL" clId="{D62E2E2D-8185-45A7-9C22-077188A015BB}" dt="2023-01-31T20:08:23.263" v="7381" actId="20577"/>
          <ac:spMkLst>
            <pc:docMk/>
            <pc:sldMk cId="47130384" sldId="1069"/>
            <ac:spMk id="3" creationId="{5F390FF9-1D34-4B41-AD92-D41B742CD01F}"/>
          </ac:spMkLst>
        </pc:spChg>
        <pc:spChg chg="add del mod">
          <ac:chgData name="Cesar Augusto Lopez Gallego" userId="0dfa9112-9251-4882-b472-cf2dfcee09d1" providerId="ADAL" clId="{D62E2E2D-8185-45A7-9C22-077188A015BB}" dt="2023-01-31T19:58:10.829" v="7226"/>
          <ac:spMkLst>
            <pc:docMk/>
            <pc:sldMk cId="47130384" sldId="1069"/>
            <ac:spMk id="4" creationId="{916E7A9C-468C-4372-B568-6DAF621E7914}"/>
          </ac:spMkLst>
        </pc:spChg>
        <pc:spChg chg="add mod">
          <ac:chgData name="Cesar Augusto Lopez Gallego" userId="0dfa9112-9251-4882-b472-cf2dfcee09d1" providerId="ADAL" clId="{D62E2E2D-8185-45A7-9C22-077188A015BB}" dt="2023-01-31T20:03:50.124" v="7365" actId="1076"/>
          <ac:spMkLst>
            <pc:docMk/>
            <pc:sldMk cId="47130384" sldId="1069"/>
            <ac:spMk id="5" creationId="{8B146394-134D-46DF-89CE-5E05BEE3EE5A}"/>
          </ac:spMkLst>
        </pc:spChg>
      </pc:sldChg>
      <pc:sldChg chg="addSp modSp add modAnim">
        <pc:chgData name="Cesar Augusto Lopez Gallego" userId="0dfa9112-9251-4882-b472-cf2dfcee09d1" providerId="ADAL" clId="{D62E2E2D-8185-45A7-9C22-077188A015BB}" dt="2023-01-31T22:40:47.951" v="8011"/>
        <pc:sldMkLst>
          <pc:docMk/>
          <pc:sldMk cId="1249401018" sldId="1070"/>
        </pc:sldMkLst>
        <pc:spChg chg="add mod">
          <ac:chgData name="Cesar Augusto Lopez Gallego" userId="0dfa9112-9251-4882-b472-cf2dfcee09d1" providerId="ADAL" clId="{D62E2E2D-8185-45A7-9C22-077188A015BB}" dt="2023-01-31T20:16:10.244" v="7513" actId="1076"/>
          <ac:spMkLst>
            <pc:docMk/>
            <pc:sldMk cId="1249401018" sldId="1070"/>
            <ac:spMk id="2" creationId="{BEBF1BBE-DE89-45A7-9CC0-F15CB4E9B1A0}"/>
          </ac:spMkLst>
        </pc:spChg>
        <pc:spChg chg="add mod">
          <ac:chgData name="Cesar Augusto Lopez Gallego" userId="0dfa9112-9251-4882-b472-cf2dfcee09d1" providerId="ADAL" clId="{D62E2E2D-8185-45A7-9C22-077188A015BB}" dt="2023-01-31T22:20:36.704" v="7921" actId="20577"/>
          <ac:spMkLst>
            <pc:docMk/>
            <pc:sldMk cId="1249401018" sldId="1070"/>
            <ac:spMk id="3" creationId="{68B804B6-B390-4531-B2AC-DDD81B3DA84E}"/>
          </ac:spMkLst>
        </pc:spChg>
        <pc:spChg chg="add mod">
          <ac:chgData name="Cesar Augusto Lopez Gallego" userId="0dfa9112-9251-4882-b472-cf2dfcee09d1" providerId="ADAL" clId="{D62E2E2D-8185-45A7-9C22-077188A015BB}" dt="2023-01-31T20:15:53.630" v="7509" actId="948"/>
          <ac:spMkLst>
            <pc:docMk/>
            <pc:sldMk cId="1249401018" sldId="1070"/>
            <ac:spMk id="4" creationId="{2742CB03-0647-4E6D-AC97-62D6B43E68D4}"/>
          </ac:spMkLst>
        </pc:spChg>
        <pc:spChg chg="add mod">
          <ac:chgData name="Cesar Augusto Lopez Gallego" userId="0dfa9112-9251-4882-b472-cf2dfcee09d1" providerId="ADAL" clId="{D62E2E2D-8185-45A7-9C22-077188A015BB}" dt="2023-01-31T20:16:44.853" v="7519" actId="403"/>
          <ac:spMkLst>
            <pc:docMk/>
            <pc:sldMk cId="1249401018" sldId="1070"/>
            <ac:spMk id="5" creationId="{41731D91-AF12-43F6-8DCD-30C44569F2E4}"/>
          </ac:spMkLst>
        </pc:spChg>
      </pc:sldChg>
      <pc:sldChg chg="addSp delSp modSp add ord modAnim">
        <pc:chgData name="Cesar Augusto Lopez Gallego" userId="0dfa9112-9251-4882-b472-cf2dfcee09d1" providerId="ADAL" clId="{D62E2E2D-8185-45A7-9C22-077188A015BB}" dt="2023-01-31T22:41:17.712" v="8017"/>
        <pc:sldMkLst>
          <pc:docMk/>
          <pc:sldMk cId="3417219195" sldId="1071"/>
        </pc:sldMkLst>
        <pc:spChg chg="add mod">
          <ac:chgData name="Cesar Augusto Lopez Gallego" userId="0dfa9112-9251-4882-b472-cf2dfcee09d1" providerId="ADAL" clId="{D62E2E2D-8185-45A7-9C22-077188A015BB}" dt="2023-01-31T20:21:14.707" v="7717" actId="20577"/>
          <ac:spMkLst>
            <pc:docMk/>
            <pc:sldMk cId="3417219195" sldId="1071"/>
            <ac:spMk id="2" creationId="{461D2861-ABDE-4E1D-9761-C47F0D223D43}"/>
          </ac:spMkLst>
        </pc:spChg>
        <pc:spChg chg="add del mod">
          <ac:chgData name="Cesar Augusto Lopez Gallego" userId="0dfa9112-9251-4882-b472-cf2dfcee09d1" providerId="ADAL" clId="{D62E2E2D-8185-45A7-9C22-077188A015BB}" dt="2023-01-31T18:19:03.562" v="4437"/>
          <ac:spMkLst>
            <pc:docMk/>
            <pc:sldMk cId="3417219195" sldId="1071"/>
            <ac:spMk id="3" creationId="{686440EB-78FB-4CD0-9772-B2856803AB53}"/>
          </ac:spMkLst>
        </pc:spChg>
        <pc:spChg chg="add mod">
          <ac:chgData name="Cesar Augusto Lopez Gallego" userId="0dfa9112-9251-4882-b472-cf2dfcee09d1" providerId="ADAL" clId="{D62E2E2D-8185-45A7-9C22-077188A015BB}" dt="2023-01-31T20:20:53.958" v="7701" actId="20577"/>
          <ac:spMkLst>
            <pc:docMk/>
            <pc:sldMk cId="3417219195" sldId="1071"/>
            <ac:spMk id="4" creationId="{D557884E-56DD-4294-8EF0-42ECBBD953B4}"/>
          </ac:spMkLst>
        </pc:spChg>
        <pc:spChg chg="add del">
          <ac:chgData name="Cesar Augusto Lopez Gallego" userId="0dfa9112-9251-4882-b472-cf2dfcee09d1" providerId="ADAL" clId="{D62E2E2D-8185-45A7-9C22-077188A015BB}" dt="2023-01-31T18:13:32.681" v="4399"/>
          <ac:spMkLst>
            <pc:docMk/>
            <pc:sldMk cId="3417219195" sldId="1071"/>
            <ac:spMk id="5" creationId="{7E74C05C-2ACC-4C82-A417-ACD6C4AC6767}"/>
          </ac:spMkLst>
        </pc:spChg>
        <pc:spChg chg="add mod">
          <ac:chgData name="Cesar Augusto Lopez Gallego" userId="0dfa9112-9251-4882-b472-cf2dfcee09d1" providerId="ADAL" clId="{D62E2E2D-8185-45A7-9C22-077188A015BB}" dt="2023-01-31T20:21:03.340" v="7702" actId="1076"/>
          <ac:spMkLst>
            <pc:docMk/>
            <pc:sldMk cId="3417219195" sldId="1071"/>
            <ac:spMk id="6" creationId="{7F2EC737-314C-4AC6-A3D6-9E82575F7DF3}"/>
          </ac:spMkLst>
        </pc:spChg>
        <pc:spChg chg="add mod">
          <ac:chgData name="Cesar Augusto Lopez Gallego" userId="0dfa9112-9251-4882-b472-cf2dfcee09d1" providerId="ADAL" clId="{D62E2E2D-8185-45A7-9C22-077188A015BB}" dt="2023-01-31T20:20:31.020" v="7656" actId="1076"/>
          <ac:spMkLst>
            <pc:docMk/>
            <pc:sldMk cId="3417219195" sldId="1071"/>
            <ac:spMk id="7" creationId="{35FC7F73-A826-4AA5-8AF5-9849F321C372}"/>
          </ac:spMkLst>
        </pc:spChg>
        <pc:picChg chg="add mod">
          <ac:chgData name="Cesar Augusto Lopez Gallego" userId="0dfa9112-9251-4882-b472-cf2dfcee09d1" providerId="ADAL" clId="{D62E2E2D-8185-45A7-9C22-077188A015BB}" dt="2023-01-31T20:22:19.086" v="7721" actId="1076"/>
          <ac:picMkLst>
            <pc:docMk/>
            <pc:sldMk cId="3417219195" sldId="1071"/>
            <ac:picMk id="8" creationId="{9B9387BC-62F9-430B-9164-15242546FC7C}"/>
          </ac:picMkLst>
        </pc:picChg>
        <pc:picChg chg="add mod">
          <ac:chgData name="Cesar Augusto Lopez Gallego" userId="0dfa9112-9251-4882-b472-cf2dfcee09d1" providerId="ADAL" clId="{D62E2E2D-8185-45A7-9C22-077188A015BB}" dt="2023-01-31T20:22:54.559" v="7724" actId="14100"/>
          <ac:picMkLst>
            <pc:docMk/>
            <pc:sldMk cId="3417219195" sldId="1071"/>
            <ac:picMk id="9" creationId="{A74A5754-5774-4084-9805-F0D77AEDFC93}"/>
          </ac:picMkLst>
        </pc:picChg>
      </pc:sldChg>
      <pc:sldChg chg="addSp modSp add modAnim">
        <pc:chgData name="Cesar Augusto Lopez Gallego" userId="0dfa9112-9251-4882-b472-cf2dfcee09d1" providerId="ADAL" clId="{D62E2E2D-8185-45A7-9C22-077188A015BB}" dt="2023-01-31T22:41:33.201" v="8019"/>
        <pc:sldMkLst>
          <pc:docMk/>
          <pc:sldMk cId="1182870656" sldId="1072"/>
        </pc:sldMkLst>
        <pc:spChg chg="add mod">
          <ac:chgData name="Cesar Augusto Lopez Gallego" userId="0dfa9112-9251-4882-b472-cf2dfcee09d1" providerId="ADAL" clId="{D62E2E2D-8185-45A7-9C22-077188A015BB}" dt="2023-01-31T20:24:00.731" v="7759" actId="20577"/>
          <ac:spMkLst>
            <pc:docMk/>
            <pc:sldMk cId="1182870656" sldId="1072"/>
            <ac:spMk id="2" creationId="{0673EC42-65CE-4644-957C-AE425E9983D3}"/>
          </ac:spMkLst>
        </pc:spChg>
        <pc:spChg chg="add mod">
          <ac:chgData name="Cesar Augusto Lopez Gallego" userId="0dfa9112-9251-4882-b472-cf2dfcee09d1" providerId="ADAL" clId="{D62E2E2D-8185-45A7-9C22-077188A015BB}" dt="2023-01-31T20:25:06.499" v="7784" actId="1076"/>
          <ac:spMkLst>
            <pc:docMk/>
            <pc:sldMk cId="1182870656" sldId="1072"/>
            <ac:spMk id="3" creationId="{EE9FEA14-BCF7-40B7-98C5-7ED7253740AA}"/>
          </ac:spMkLst>
        </pc:spChg>
      </pc:sldChg>
      <pc:sldChg chg="addSp delSp modSp add">
        <pc:chgData name="Cesar Augusto Lopez Gallego" userId="0dfa9112-9251-4882-b472-cf2dfcee09d1" providerId="ADAL" clId="{D62E2E2D-8185-45A7-9C22-077188A015BB}" dt="2023-01-31T20:29:32.040" v="7890"/>
        <pc:sldMkLst>
          <pc:docMk/>
          <pc:sldMk cId="3737324954" sldId="1073"/>
        </pc:sldMkLst>
        <pc:spChg chg="del">
          <ac:chgData name="Cesar Augusto Lopez Gallego" userId="0dfa9112-9251-4882-b472-cf2dfcee09d1" providerId="ADAL" clId="{D62E2E2D-8185-45A7-9C22-077188A015BB}" dt="2023-01-31T18:32:06.417" v="4559" actId="478"/>
          <ac:spMkLst>
            <pc:docMk/>
            <pc:sldMk cId="3737324954" sldId="1073"/>
            <ac:spMk id="2" creationId="{AF6EE3B6-EA24-403F-A6A5-11A108D2AEB4}"/>
          </ac:spMkLst>
        </pc:spChg>
        <pc:spChg chg="del">
          <ac:chgData name="Cesar Augusto Lopez Gallego" userId="0dfa9112-9251-4882-b472-cf2dfcee09d1" providerId="ADAL" clId="{D62E2E2D-8185-45A7-9C22-077188A015BB}" dt="2023-01-31T18:32:06.417" v="4559" actId="478"/>
          <ac:spMkLst>
            <pc:docMk/>
            <pc:sldMk cId="3737324954" sldId="1073"/>
            <ac:spMk id="3" creationId="{8726D410-7476-4DED-8946-9BC8068B244D}"/>
          </ac:spMkLst>
        </pc:spChg>
        <pc:spChg chg="add mod">
          <ac:chgData name="Cesar Augusto Lopez Gallego" userId="0dfa9112-9251-4882-b472-cf2dfcee09d1" providerId="ADAL" clId="{D62E2E2D-8185-45A7-9C22-077188A015BB}" dt="2023-01-31T18:32:21.641" v="4604" actId="20577"/>
          <ac:spMkLst>
            <pc:docMk/>
            <pc:sldMk cId="3737324954" sldId="1073"/>
            <ac:spMk id="5" creationId="{DFD3FF8E-91B5-437A-B296-72C725DF41A7}"/>
          </ac:spMkLst>
        </pc:spChg>
        <pc:spChg chg="add del mod">
          <ac:chgData name="Cesar Augusto Lopez Gallego" userId="0dfa9112-9251-4882-b472-cf2dfcee09d1" providerId="ADAL" clId="{D62E2E2D-8185-45A7-9C22-077188A015BB}" dt="2023-01-31T20:27:38.133" v="7810" actId="12084"/>
          <ac:spMkLst>
            <pc:docMk/>
            <pc:sldMk cId="3737324954" sldId="1073"/>
            <ac:spMk id="6" creationId="{FE267972-0A94-4A45-9C64-8DF430279582}"/>
          </ac:spMkLst>
        </pc:spChg>
        <pc:graphicFrameChg chg="add mod">
          <ac:chgData name="Cesar Augusto Lopez Gallego" userId="0dfa9112-9251-4882-b472-cf2dfcee09d1" providerId="ADAL" clId="{D62E2E2D-8185-45A7-9C22-077188A015BB}" dt="2023-01-31T20:29:32.040" v="7890"/>
          <ac:graphicFrameMkLst>
            <pc:docMk/>
            <pc:sldMk cId="3737324954" sldId="1073"/>
            <ac:graphicFrameMk id="7" creationId="{E0CA7E61-B40C-49FE-8EDF-19C4B4BED8EC}"/>
          </ac:graphicFrameMkLst>
        </pc:graphicFrameChg>
      </pc:sldChg>
      <pc:sldChg chg="addSp delSp modSp add">
        <pc:chgData name="Cesar Augusto Lopez Gallego" userId="0dfa9112-9251-4882-b472-cf2dfcee09d1" providerId="ADAL" clId="{D62E2E2D-8185-45A7-9C22-077188A015BB}" dt="2023-01-31T20:29:48.273" v="7892" actId="12"/>
        <pc:sldMkLst>
          <pc:docMk/>
          <pc:sldMk cId="3027649209" sldId="1074"/>
        </pc:sldMkLst>
        <pc:spChg chg="del">
          <ac:chgData name="Cesar Augusto Lopez Gallego" userId="0dfa9112-9251-4882-b472-cf2dfcee09d1" providerId="ADAL" clId="{D62E2E2D-8185-45A7-9C22-077188A015BB}" dt="2023-01-31T18:36:06.729" v="4607" actId="478"/>
          <ac:spMkLst>
            <pc:docMk/>
            <pc:sldMk cId="3027649209" sldId="1074"/>
            <ac:spMk id="2" creationId="{08A2701B-62EF-4A2C-9912-0D7B918F8E70}"/>
          </ac:spMkLst>
        </pc:spChg>
        <pc:spChg chg="del">
          <ac:chgData name="Cesar Augusto Lopez Gallego" userId="0dfa9112-9251-4882-b472-cf2dfcee09d1" providerId="ADAL" clId="{D62E2E2D-8185-45A7-9C22-077188A015BB}" dt="2023-01-31T18:36:06.729" v="4607" actId="478"/>
          <ac:spMkLst>
            <pc:docMk/>
            <pc:sldMk cId="3027649209" sldId="1074"/>
            <ac:spMk id="3" creationId="{7207B498-F3E4-43D6-A1A8-579BFA16F803}"/>
          </ac:spMkLst>
        </pc:spChg>
        <pc:spChg chg="add mod">
          <ac:chgData name="Cesar Augusto Lopez Gallego" userId="0dfa9112-9251-4882-b472-cf2dfcee09d1" providerId="ADAL" clId="{D62E2E2D-8185-45A7-9C22-077188A015BB}" dt="2023-01-31T18:36:20.257" v="4625" actId="20577"/>
          <ac:spMkLst>
            <pc:docMk/>
            <pc:sldMk cId="3027649209" sldId="1074"/>
            <ac:spMk id="5" creationId="{237D751E-E55F-49DB-8B38-0BF8B1B1739D}"/>
          </ac:spMkLst>
        </pc:spChg>
        <pc:spChg chg="add mod">
          <ac:chgData name="Cesar Augusto Lopez Gallego" userId="0dfa9112-9251-4882-b472-cf2dfcee09d1" providerId="ADAL" clId="{D62E2E2D-8185-45A7-9C22-077188A015BB}" dt="2023-01-31T18:37:46.951" v="4663" actId="1076"/>
          <ac:spMkLst>
            <pc:docMk/>
            <pc:sldMk cId="3027649209" sldId="1074"/>
            <ac:spMk id="7" creationId="{AB6FFDD7-DF83-4B5B-B086-0021062B62D6}"/>
          </ac:spMkLst>
        </pc:spChg>
        <pc:spChg chg="add mod">
          <ac:chgData name="Cesar Augusto Lopez Gallego" userId="0dfa9112-9251-4882-b472-cf2dfcee09d1" providerId="ADAL" clId="{D62E2E2D-8185-45A7-9C22-077188A015BB}" dt="2023-01-31T19:19:44.192" v="6335" actId="1076"/>
          <ac:spMkLst>
            <pc:docMk/>
            <pc:sldMk cId="3027649209" sldId="1074"/>
            <ac:spMk id="9" creationId="{AD5E7130-0097-4A82-AB93-80A736F4948C}"/>
          </ac:spMkLst>
        </pc:spChg>
        <pc:spChg chg="add del mod">
          <ac:chgData name="Cesar Augusto Lopez Gallego" userId="0dfa9112-9251-4882-b472-cf2dfcee09d1" providerId="ADAL" clId="{D62E2E2D-8185-45A7-9C22-077188A015BB}" dt="2023-01-31T19:11:55.047" v="5682"/>
          <ac:spMkLst>
            <pc:docMk/>
            <pc:sldMk cId="3027649209" sldId="1074"/>
            <ac:spMk id="11" creationId="{0278BB72-4D88-4060-8282-7E67A75193D2}"/>
          </ac:spMkLst>
        </pc:spChg>
        <pc:spChg chg="add mod">
          <ac:chgData name="Cesar Augusto Lopez Gallego" userId="0dfa9112-9251-4882-b472-cf2dfcee09d1" providerId="ADAL" clId="{D62E2E2D-8185-45A7-9C22-077188A015BB}" dt="2023-01-31T20:29:48.273" v="7892" actId="12"/>
          <ac:spMkLst>
            <pc:docMk/>
            <pc:sldMk cId="3027649209" sldId="1074"/>
            <ac:spMk id="12" creationId="{05D894EF-2519-49F9-B8CB-B997025F7914}"/>
          </ac:spMkLst>
        </pc:spChg>
        <pc:spChg chg="add mod">
          <ac:chgData name="Cesar Augusto Lopez Gallego" userId="0dfa9112-9251-4882-b472-cf2dfcee09d1" providerId="ADAL" clId="{D62E2E2D-8185-45A7-9C22-077188A015BB}" dt="2023-01-31T20:29:45.766" v="7891" actId="12"/>
          <ac:spMkLst>
            <pc:docMk/>
            <pc:sldMk cId="3027649209" sldId="1074"/>
            <ac:spMk id="13" creationId="{A792F53D-074E-4B35-A622-ED4818F3122F}"/>
          </ac:spMkLst>
        </pc:spChg>
        <pc:picChg chg="add mod">
          <ac:chgData name="Cesar Augusto Lopez Gallego" userId="0dfa9112-9251-4882-b472-cf2dfcee09d1" providerId="ADAL" clId="{D62E2E2D-8185-45A7-9C22-077188A015BB}" dt="2023-01-31T18:37:53.679" v="4666" actId="14100"/>
          <ac:picMkLst>
            <pc:docMk/>
            <pc:sldMk cId="3027649209" sldId="1074"/>
            <ac:picMk id="6" creationId="{0472AAA3-705E-4B89-98EA-FA0AB2CB31BC}"/>
          </ac:picMkLst>
        </pc:picChg>
        <pc:picChg chg="add mod">
          <ac:chgData name="Cesar Augusto Lopez Gallego" userId="0dfa9112-9251-4882-b472-cf2dfcee09d1" providerId="ADAL" clId="{D62E2E2D-8185-45A7-9C22-077188A015BB}" dt="2023-01-31T19:17:39.815" v="6166" actId="1076"/>
          <ac:picMkLst>
            <pc:docMk/>
            <pc:sldMk cId="3027649209" sldId="1074"/>
            <ac:picMk id="8" creationId="{C743BC8A-007E-446C-9C8C-395ED73D66DC}"/>
          </ac:picMkLst>
        </pc:picChg>
        <pc:picChg chg="add del mod">
          <ac:chgData name="Cesar Augusto Lopez Gallego" userId="0dfa9112-9251-4882-b472-cf2dfcee09d1" providerId="ADAL" clId="{D62E2E2D-8185-45A7-9C22-077188A015BB}" dt="2023-01-31T19:11:55.047" v="5682"/>
          <ac:picMkLst>
            <pc:docMk/>
            <pc:sldMk cId="3027649209" sldId="1074"/>
            <ac:picMk id="10" creationId="{3D4D7312-0121-4077-8567-A8FF47E3BBF4}"/>
          </ac:picMkLst>
        </pc:picChg>
      </pc:sldChg>
      <pc:sldChg chg="addSp delSp modSp add setBg">
        <pc:chgData name="Cesar Augusto Lopez Gallego" userId="0dfa9112-9251-4882-b472-cf2dfcee09d1" providerId="ADAL" clId="{D62E2E2D-8185-45A7-9C22-077188A015BB}" dt="2023-02-06T17:41:04.542" v="8053"/>
        <pc:sldMkLst>
          <pc:docMk/>
          <pc:sldMk cId="3610221339" sldId="1075"/>
        </pc:sldMkLst>
        <pc:spChg chg="del">
          <ac:chgData name="Cesar Augusto Lopez Gallego" userId="0dfa9112-9251-4882-b472-cf2dfcee09d1" providerId="ADAL" clId="{D62E2E2D-8185-45A7-9C22-077188A015BB}" dt="2023-01-31T18:40:31.643" v="4698" actId="478"/>
          <ac:spMkLst>
            <pc:docMk/>
            <pc:sldMk cId="3610221339" sldId="1075"/>
            <ac:spMk id="2" creationId="{D1A71270-3DAE-486D-9AC0-5A047ACCD683}"/>
          </ac:spMkLst>
        </pc:spChg>
        <pc:spChg chg="del">
          <ac:chgData name="Cesar Augusto Lopez Gallego" userId="0dfa9112-9251-4882-b472-cf2dfcee09d1" providerId="ADAL" clId="{D62E2E2D-8185-45A7-9C22-077188A015BB}" dt="2023-01-31T18:40:31.643" v="4698" actId="478"/>
          <ac:spMkLst>
            <pc:docMk/>
            <pc:sldMk cId="3610221339" sldId="1075"/>
            <ac:spMk id="3" creationId="{CF83F7A4-6FA7-4709-AE4D-A02E4158047A}"/>
          </ac:spMkLst>
        </pc:spChg>
        <pc:spChg chg="add del mod">
          <ac:chgData name="Cesar Augusto Lopez Gallego" userId="0dfa9112-9251-4882-b472-cf2dfcee09d1" providerId="ADAL" clId="{D62E2E2D-8185-45A7-9C22-077188A015BB}" dt="2023-02-06T17:39:49.900" v="8040" actId="478"/>
          <ac:spMkLst>
            <pc:docMk/>
            <pc:sldMk cId="3610221339" sldId="1075"/>
            <ac:spMk id="5" creationId="{FA7AF090-5FB4-40EC-8604-5EC2BD0A9448}"/>
          </ac:spMkLst>
        </pc:spChg>
        <pc:spChg chg="add del mod">
          <ac:chgData name="Cesar Augusto Lopez Gallego" userId="0dfa9112-9251-4882-b472-cf2dfcee09d1" providerId="ADAL" clId="{D62E2E2D-8185-45A7-9C22-077188A015BB}" dt="2023-02-06T17:40:08.380" v="8044" actId="12084"/>
          <ac:spMkLst>
            <pc:docMk/>
            <pc:sldMk cId="3610221339" sldId="1075"/>
            <ac:spMk id="6" creationId="{5DB3F779-E4D4-4241-89CD-8B6D162BDADD}"/>
          </ac:spMkLst>
        </pc:spChg>
        <pc:spChg chg="add mod">
          <ac:chgData name="Cesar Augusto Lopez Gallego" userId="0dfa9112-9251-4882-b472-cf2dfcee09d1" providerId="ADAL" clId="{D62E2E2D-8185-45A7-9C22-077188A015BB}" dt="2023-02-06T17:39:45.803" v="8039" actId="20577"/>
          <ac:spMkLst>
            <pc:docMk/>
            <pc:sldMk cId="3610221339" sldId="1075"/>
            <ac:spMk id="7" creationId="{174D35D0-6A37-4073-B677-89812190299B}"/>
          </ac:spMkLst>
        </pc:spChg>
        <pc:spChg chg="add del mod">
          <ac:chgData name="Cesar Augusto Lopez Gallego" userId="0dfa9112-9251-4882-b472-cf2dfcee09d1" providerId="ADAL" clId="{D62E2E2D-8185-45A7-9C22-077188A015BB}" dt="2023-01-31T18:48:19.024" v="5542" actId="478"/>
          <ac:spMkLst>
            <pc:docMk/>
            <pc:sldMk cId="3610221339" sldId="1075"/>
            <ac:spMk id="7" creationId="{4CE9CD8F-B2A9-4FF0-870F-F416298E202D}"/>
          </ac:spMkLst>
        </pc:spChg>
        <pc:spChg chg="add del mod">
          <ac:chgData name="Cesar Augusto Lopez Gallego" userId="0dfa9112-9251-4882-b472-cf2dfcee09d1" providerId="ADAL" clId="{D62E2E2D-8185-45A7-9C22-077188A015BB}" dt="2023-01-31T18:48:19.024" v="5542" actId="478"/>
          <ac:spMkLst>
            <pc:docMk/>
            <pc:sldMk cId="3610221339" sldId="1075"/>
            <ac:spMk id="8" creationId="{90F03BCD-F2C8-499D-A4BD-AC955BC9E49E}"/>
          </ac:spMkLst>
        </pc:spChg>
        <pc:graphicFrameChg chg="add mod">
          <ac:chgData name="Cesar Augusto Lopez Gallego" userId="0dfa9112-9251-4882-b472-cf2dfcee09d1" providerId="ADAL" clId="{D62E2E2D-8185-45A7-9C22-077188A015BB}" dt="2023-02-06T17:40:36.992" v="8050" actId="12100"/>
          <ac:graphicFrameMkLst>
            <pc:docMk/>
            <pc:sldMk cId="3610221339" sldId="1075"/>
            <ac:graphicFrameMk id="2" creationId="{0BDEEB77-7967-47E7-83B9-9B0F81253DA1}"/>
          </ac:graphicFrameMkLst>
        </pc:graphicFrameChg>
      </pc:sldChg>
      <pc:sldChg chg="addSp delSp modSp add setBg">
        <pc:chgData name="Cesar Augusto Lopez Gallego" userId="0dfa9112-9251-4882-b472-cf2dfcee09d1" providerId="ADAL" clId="{D62E2E2D-8185-45A7-9C22-077188A015BB}" dt="2023-02-06T17:46:00.131" v="8095" actId="1076"/>
        <pc:sldMkLst>
          <pc:docMk/>
          <pc:sldMk cId="2226335671" sldId="1076"/>
        </pc:sldMkLst>
        <pc:spChg chg="del">
          <ac:chgData name="Cesar Augusto Lopez Gallego" userId="0dfa9112-9251-4882-b472-cf2dfcee09d1" providerId="ADAL" clId="{D62E2E2D-8185-45A7-9C22-077188A015BB}" dt="2023-01-31T18:48:15.264" v="5541" actId="478"/>
          <ac:spMkLst>
            <pc:docMk/>
            <pc:sldMk cId="2226335671" sldId="1076"/>
            <ac:spMk id="5" creationId="{FA7AF090-5FB4-40EC-8604-5EC2BD0A9448}"/>
          </ac:spMkLst>
        </pc:spChg>
        <pc:spChg chg="del">
          <ac:chgData name="Cesar Augusto Lopez Gallego" userId="0dfa9112-9251-4882-b472-cf2dfcee09d1" providerId="ADAL" clId="{D62E2E2D-8185-45A7-9C22-077188A015BB}" dt="2023-01-31T18:48:15.264" v="5541" actId="478"/>
          <ac:spMkLst>
            <pc:docMk/>
            <pc:sldMk cId="2226335671" sldId="1076"/>
            <ac:spMk id="6" creationId="{5DB3F779-E4D4-4241-89CD-8B6D162BDADD}"/>
          </ac:spMkLst>
        </pc:spChg>
        <pc:spChg chg="mod">
          <ac:chgData name="Cesar Augusto Lopez Gallego" userId="0dfa9112-9251-4882-b472-cf2dfcee09d1" providerId="ADAL" clId="{D62E2E2D-8185-45A7-9C22-077188A015BB}" dt="2023-02-06T17:41:11.961" v="8056" actId="1076"/>
          <ac:spMkLst>
            <pc:docMk/>
            <pc:sldMk cId="2226335671" sldId="1076"/>
            <ac:spMk id="7" creationId="{4CE9CD8F-B2A9-4FF0-870F-F416298E202D}"/>
          </ac:spMkLst>
        </pc:spChg>
        <pc:spChg chg="add del mod">
          <ac:chgData name="Cesar Augusto Lopez Gallego" userId="0dfa9112-9251-4882-b472-cf2dfcee09d1" providerId="ADAL" clId="{D62E2E2D-8185-45A7-9C22-077188A015BB}" dt="2023-02-06T17:44:50.379" v="8084" actId="12084"/>
          <ac:spMkLst>
            <pc:docMk/>
            <pc:sldMk cId="2226335671" sldId="1076"/>
            <ac:spMk id="8" creationId="{90F03BCD-F2C8-499D-A4BD-AC955BC9E49E}"/>
          </ac:spMkLst>
        </pc:spChg>
        <pc:spChg chg="add del mod">
          <ac:chgData name="Cesar Augusto Lopez Gallego" userId="0dfa9112-9251-4882-b472-cf2dfcee09d1" providerId="ADAL" clId="{D62E2E2D-8185-45A7-9C22-077188A015BB}" dt="2023-02-06T17:45:15.887" v="8085" actId="12084"/>
          <ac:spMkLst>
            <pc:docMk/>
            <pc:sldMk cId="2226335671" sldId="1076"/>
            <ac:spMk id="9" creationId="{A37D727D-9AF2-44F6-B111-2702D92A38D8}"/>
          </ac:spMkLst>
        </pc:spChg>
        <pc:graphicFrameChg chg="add del mod">
          <ac:chgData name="Cesar Augusto Lopez Gallego" userId="0dfa9112-9251-4882-b472-cf2dfcee09d1" providerId="ADAL" clId="{D62E2E2D-8185-45A7-9C22-077188A015BB}" dt="2023-02-06T17:42:29.434" v="8063" actId="12084"/>
          <ac:graphicFrameMkLst>
            <pc:docMk/>
            <pc:sldMk cId="2226335671" sldId="1076"/>
            <ac:graphicFrameMk id="2" creationId="{AFDE1061-8E8D-429A-BFDD-BCEB3CE92C50}"/>
          </ac:graphicFrameMkLst>
        </pc:graphicFrameChg>
        <pc:graphicFrameChg chg="add del mod">
          <ac:chgData name="Cesar Augusto Lopez Gallego" userId="0dfa9112-9251-4882-b472-cf2dfcee09d1" providerId="ADAL" clId="{D62E2E2D-8185-45A7-9C22-077188A015BB}" dt="2023-02-06T17:42:51.946" v="8065" actId="12084"/>
          <ac:graphicFrameMkLst>
            <pc:docMk/>
            <pc:sldMk cId="2226335671" sldId="1076"/>
            <ac:graphicFrameMk id="3" creationId="{DE2E3B6B-6738-47A3-9120-207D0EDE2695}"/>
          </ac:graphicFrameMkLst>
        </pc:graphicFrameChg>
        <pc:graphicFrameChg chg="add del mod">
          <ac:chgData name="Cesar Augusto Lopez Gallego" userId="0dfa9112-9251-4882-b472-cf2dfcee09d1" providerId="ADAL" clId="{D62E2E2D-8185-45A7-9C22-077188A015BB}" dt="2023-02-06T17:43:38.893" v="8074" actId="12084"/>
          <ac:graphicFrameMkLst>
            <pc:docMk/>
            <pc:sldMk cId="2226335671" sldId="1076"/>
            <ac:graphicFrameMk id="5" creationId="{A0DB848C-C74A-4A77-A1B2-27986E17C34A}"/>
          </ac:graphicFrameMkLst>
        </pc:graphicFrameChg>
        <pc:graphicFrameChg chg="add del mod">
          <ac:chgData name="Cesar Augusto Lopez Gallego" userId="0dfa9112-9251-4882-b472-cf2dfcee09d1" providerId="ADAL" clId="{D62E2E2D-8185-45A7-9C22-077188A015BB}" dt="2023-02-06T17:44:20.993" v="8076" actId="12084"/>
          <ac:graphicFrameMkLst>
            <pc:docMk/>
            <pc:sldMk cId="2226335671" sldId="1076"/>
            <ac:graphicFrameMk id="6" creationId="{BA0683A5-581F-44E0-BC6B-50EBB4F68F32}"/>
          </ac:graphicFrameMkLst>
        </pc:graphicFrameChg>
        <pc:graphicFrameChg chg="add mod">
          <ac:chgData name="Cesar Augusto Lopez Gallego" userId="0dfa9112-9251-4882-b472-cf2dfcee09d1" providerId="ADAL" clId="{D62E2E2D-8185-45A7-9C22-077188A015BB}" dt="2023-02-06T17:46:00.131" v="8095" actId="1076"/>
          <ac:graphicFrameMkLst>
            <pc:docMk/>
            <pc:sldMk cId="2226335671" sldId="1076"/>
            <ac:graphicFrameMk id="10" creationId="{0026CB2A-9B59-4DCD-933F-5512249E3BCB}"/>
          </ac:graphicFrameMkLst>
        </pc:graphicFrameChg>
        <pc:graphicFrameChg chg="add mod">
          <ac:chgData name="Cesar Augusto Lopez Gallego" userId="0dfa9112-9251-4882-b472-cf2dfcee09d1" providerId="ADAL" clId="{D62E2E2D-8185-45A7-9C22-077188A015BB}" dt="2023-02-06T17:45:55.588" v="8094" actId="20577"/>
          <ac:graphicFrameMkLst>
            <pc:docMk/>
            <pc:sldMk cId="2226335671" sldId="1076"/>
            <ac:graphicFrameMk id="11" creationId="{724BCF42-A369-479F-A903-5A0DD5B7BB1E}"/>
          </ac:graphicFrameMkLst>
        </pc:graphicFrameChg>
      </pc:sldChg>
      <pc:sldChg chg="addSp delSp modSp add">
        <pc:chgData name="Cesar Augusto Lopez Gallego" userId="0dfa9112-9251-4882-b472-cf2dfcee09d1" providerId="ADAL" clId="{D62E2E2D-8185-45A7-9C22-077188A015BB}" dt="2023-01-31T18:54:01.300" v="5611"/>
        <pc:sldMkLst>
          <pc:docMk/>
          <pc:sldMk cId="3884700048" sldId="1077"/>
        </pc:sldMkLst>
        <pc:spChg chg="del">
          <ac:chgData name="Cesar Augusto Lopez Gallego" userId="0dfa9112-9251-4882-b472-cf2dfcee09d1" providerId="ADAL" clId="{D62E2E2D-8185-45A7-9C22-077188A015BB}" dt="2023-01-31T18:49:18.168" v="5563" actId="478"/>
          <ac:spMkLst>
            <pc:docMk/>
            <pc:sldMk cId="3884700048" sldId="1077"/>
            <ac:spMk id="2" creationId="{A939B294-6524-40E0-95B4-96ECCF2E5144}"/>
          </ac:spMkLst>
        </pc:spChg>
        <pc:spChg chg="del">
          <ac:chgData name="Cesar Augusto Lopez Gallego" userId="0dfa9112-9251-4882-b472-cf2dfcee09d1" providerId="ADAL" clId="{D62E2E2D-8185-45A7-9C22-077188A015BB}" dt="2023-01-31T18:49:18.168" v="5563" actId="478"/>
          <ac:spMkLst>
            <pc:docMk/>
            <pc:sldMk cId="3884700048" sldId="1077"/>
            <ac:spMk id="3" creationId="{9A7F88E7-A0F8-41DC-BCED-B447E3F9E3E4}"/>
          </ac:spMkLst>
        </pc:spChg>
        <pc:spChg chg="add mod">
          <ac:chgData name="Cesar Augusto Lopez Gallego" userId="0dfa9112-9251-4882-b472-cf2dfcee09d1" providerId="ADAL" clId="{D62E2E2D-8185-45A7-9C22-077188A015BB}" dt="2023-01-31T18:49:46.816" v="5610" actId="20577"/>
          <ac:spMkLst>
            <pc:docMk/>
            <pc:sldMk cId="3884700048" sldId="1077"/>
            <ac:spMk id="5" creationId="{AFB274AC-5395-4B21-8E3F-0FE2858AEC44}"/>
          </ac:spMkLst>
        </pc:spChg>
        <pc:picChg chg="add">
          <ac:chgData name="Cesar Augusto Lopez Gallego" userId="0dfa9112-9251-4882-b472-cf2dfcee09d1" providerId="ADAL" clId="{D62E2E2D-8185-45A7-9C22-077188A015BB}" dt="2023-01-31T18:54:01.300" v="5611"/>
          <ac:picMkLst>
            <pc:docMk/>
            <pc:sldMk cId="3884700048" sldId="1077"/>
            <ac:picMk id="6" creationId="{4C4A4B99-CCF5-42D8-98A1-268047266963}"/>
          </ac:picMkLst>
        </pc:picChg>
      </pc:sldChg>
      <pc:sldChg chg="addSp delSp modSp add">
        <pc:chgData name="Cesar Augusto Lopez Gallego" userId="0dfa9112-9251-4882-b472-cf2dfcee09d1" providerId="ADAL" clId="{D62E2E2D-8185-45A7-9C22-077188A015BB}" dt="2023-02-06T17:47:27.752" v="8145" actId="1076"/>
        <pc:sldMkLst>
          <pc:docMk/>
          <pc:sldMk cId="483835726" sldId="1078"/>
        </pc:sldMkLst>
        <pc:spChg chg="del">
          <ac:chgData name="Cesar Augusto Lopez Gallego" userId="0dfa9112-9251-4882-b472-cf2dfcee09d1" providerId="ADAL" clId="{D62E2E2D-8185-45A7-9C22-077188A015BB}" dt="2023-01-31T18:54:41.816" v="5613" actId="478"/>
          <ac:spMkLst>
            <pc:docMk/>
            <pc:sldMk cId="483835726" sldId="1078"/>
            <ac:spMk id="2" creationId="{5B620643-B1EA-4FF8-83B1-C508E717A39F}"/>
          </ac:spMkLst>
        </pc:spChg>
        <pc:spChg chg="del">
          <ac:chgData name="Cesar Augusto Lopez Gallego" userId="0dfa9112-9251-4882-b472-cf2dfcee09d1" providerId="ADAL" clId="{D62E2E2D-8185-45A7-9C22-077188A015BB}" dt="2023-01-31T18:54:41.816" v="5613" actId="478"/>
          <ac:spMkLst>
            <pc:docMk/>
            <pc:sldMk cId="483835726" sldId="1078"/>
            <ac:spMk id="3" creationId="{7F20BF15-C261-451F-A780-8579DF143DAC}"/>
          </ac:spMkLst>
        </pc:spChg>
        <pc:spChg chg="add mod">
          <ac:chgData name="Cesar Augusto Lopez Gallego" userId="0dfa9112-9251-4882-b472-cf2dfcee09d1" providerId="ADAL" clId="{D62E2E2D-8185-45A7-9C22-077188A015BB}" dt="2023-01-31T18:54:56.201" v="5639" actId="20577"/>
          <ac:spMkLst>
            <pc:docMk/>
            <pc:sldMk cId="483835726" sldId="1078"/>
            <ac:spMk id="5" creationId="{693B7A46-9436-477B-B6DA-64D311A8D603}"/>
          </ac:spMkLst>
        </pc:spChg>
        <pc:spChg chg="add mod">
          <ac:chgData name="Cesar Augusto Lopez Gallego" userId="0dfa9112-9251-4882-b472-cf2dfcee09d1" providerId="ADAL" clId="{D62E2E2D-8185-45A7-9C22-077188A015BB}" dt="2023-02-06T17:46:49.689" v="8139" actId="403"/>
          <ac:spMkLst>
            <pc:docMk/>
            <pc:sldMk cId="483835726" sldId="1078"/>
            <ac:spMk id="6" creationId="{B9F9C443-D582-4C85-9BBA-8868F322A377}"/>
          </ac:spMkLst>
        </pc:spChg>
        <pc:spChg chg="add mod">
          <ac:chgData name="Cesar Augusto Lopez Gallego" userId="0dfa9112-9251-4882-b472-cf2dfcee09d1" providerId="ADAL" clId="{D62E2E2D-8185-45A7-9C22-077188A015BB}" dt="2023-02-06T17:46:55.720" v="8141" actId="1076"/>
          <ac:spMkLst>
            <pc:docMk/>
            <pc:sldMk cId="483835726" sldId="1078"/>
            <ac:spMk id="7" creationId="{5546807A-A459-4D5D-ACA2-C3DDBDC12130}"/>
          </ac:spMkLst>
        </pc:spChg>
        <pc:picChg chg="add mod">
          <ac:chgData name="Cesar Augusto Lopez Gallego" userId="0dfa9112-9251-4882-b472-cf2dfcee09d1" providerId="ADAL" clId="{D62E2E2D-8185-45A7-9C22-077188A015BB}" dt="2023-02-06T17:47:27.752" v="8145" actId="1076"/>
          <ac:picMkLst>
            <pc:docMk/>
            <pc:sldMk cId="483835726" sldId="1078"/>
            <ac:picMk id="2" creationId="{12394ADE-E873-4A1D-92BD-1AB4EBD38E68}"/>
          </ac:picMkLst>
        </pc:picChg>
      </pc:sldChg>
      <pc:sldChg chg="addSp delSp modSp add">
        <pc:chgData name="Cesar Augusto Lopez Gallego" userId="0dfa9112-9251-4882-b472-cf2dfcee09d1" providerId="ADAL" clId="{D62E2E2D-8185-45A7-9C22-077188A015BB}" dt="2023-01-31T20:29:54.483" v="7893" actId="12"/>
        <pc:sldMkLst>
          <pc:docMk/>
          <pc:sldMk cId="3436851876" sldId="1080"/>
        </pc:sldMkLst>
        <pc:spChg chg="del">
          <ac:chgData name="Cesar Augusto Lopez Gallego" userId="0dfa9112-9251-4882-b472-cf2dfcee09d1" providerId="ADAL" clId="{D62E2E2D-8185-45A7-9C22-077188A015BB}" dt="2023-01-31T19:11:45.974" v="5680" actId="478"/>
          <ac:spMkLst>
            <pc:docMk/>
            <pc:sldMk cId="3436851876" sldId="1080"/>
            <ac:spMk id="2" creationId="{D246331A-2C01-43C0-99DE-FCC3FE2B5734}"/>
          </ac:spMkLst>
        </pc:spChg>
        <pc:spChg chg="del">
          <ac:chgData name="Cesar Augusto Lopez Gallego" userId="0dfa9112-9251-4882-b472-cf2dfcee09d1" providerId="ADAL" clId="{D62E2E2D-8185-45A7-9C22-077188A015BB}" dt="2023-01-31T19:11:45.974" v="5680" actId="478"/>
          <ac:spMkLst>
            <pc:docMk/>
            <pc:sldMk cId="3436851876" sldId="1080"/>
            <ac:spMk id="3" creationId="{67AFBA90-BDDD-407E-A152-3AE60DD4C4FC}"/>
          </ac:spMkLst>
        </pc:spChg>
        <pc:spChg chg="add">
          <ac:chgData name="Cesar Augusto Lopez Gallego" userId="0dfa9112-9251-4882-b472-cf2dfcee09d1" providerId="ADAL" clId="{D62E2E2D-8185-45A7-9C22-077188A015BB}" dt="2023-01-31T19:11:51.392" v="5681"/>
          <ac:spMkLst>
            <pc:docMk/>
            <pc:sldMk cId="3436851876" sldId="1080"/>
            <ac:spMk id="5" creationId="{0A952CCF-E01B-457C-A106-944C2376822A}"/>
          </ac:spMkLst>
        </pc:spChg>
        <pc:spChg chg="add mod">
          <ac:chgData name="Cesar Augusto Lopez Gallego" userId="0dfa9112-9251-4882-b472-cf2dfcee09d1" providerId="ADAL" clId="{D62E2E2D-8185-45A7-9C22-077188A015BB}" dt="2023-01-31T19:17:32.878" v="6165" actId="1076"/>
          <ac:spMkLst>
            <pc:docMk/>
            <pc:sldMk cId="3436851876" sldId="1080"/>
            <ac:spMk id="7" creationId="{AB7A0904-013E-4F89-BD0F-0F9D886F3050}"/>
          </ac:spMkLst>
        </pc:spChg>
        <pc:spChg chg="add mod">
          <ac:chgData name="Cesar Augusto Lopez Gallego" userId="0dfa9112-9251-4882-b472-cf2dfcee09d1" providerId="ADAL" clId="{D62E2E2D-8185-45A7-9C22-077188A015BB}" dt="2023-01-31T20:29:54.483" v="7893" actId="12"/>
          <ac:spMkLst>
            <pc:docMk/>
            <pc:sldMk cId="3436851876" sldId="1080"/>
            <ac:spMk id="8" creationId="{489E5CAC-2EE3-41AD-861C-4509B2A097F7}"/>
          </ac:spMkLst>
        </pc:spChg>
        <pc:picChg chg="add mod">
          <ac:chgData name="Cesar Augusto Lopez Gallego" userId="0dfa9112-9251-4882-b472-cf2dfcee09d1" providerId="ADAL" clId="{D62E2E2D-8185-45A7-9C22-077188A015BB}" dt="2023-01-31T19:17:29.822" v="6164" actId="1076"/>
          <ac:picMkLst>
            <pc:docMk/>
            <pc:sldMk cId="3436851876" sldId="1080"/>
            <ac:picMk id="6" creationId="{EFE0B372-6D23-4E29-B0EA-212D29350D3C}"/>
          </ac:picMkLst>
        </pc:picChg>
      </pc:sldChg>
      <pc:sldChg chg="addSp modSp add modAnim">
        <pc:chgData name="Cesar Augusto Lopez Gallego" userId="0dfa9112-9251-4882-b472-cf2dfcee09d1" providerId="ADAL" clId="{D62E2E2D-8185-45A7-9C22-077188A015BB}" dt="2023-01-31T22:40:21.967" v="8006"/>
        <pc:sldMkLst>
          <pc:docMk/>
          <pc:sldMk cId="3616346824" sldId="1081"/>
        </pc:sldMkLst>
        <pc:spChg chg="add mod">
          <ac:chgData name="Cesar Augusto Lopez Gallego" userId="0dfa9112-9251-4882-b472-cf2dfcee09d1" providerId="ADAL" clId="{D62E2E2D-8185-45A7-9C22-077188A015BB}" dt="2023-01-31T20:13:20.900" v="7463" actId="1076"/>
          <ac:spMkLst>
            <pc:docMk/>
            <pc:sldMk cId="3616346824" sldId="1081"/>
            <ac:spMk id="2" creationId="{1ACA4626-2C43-481C-96EC-957F7261BFE7}"/>
          </ac:spMkLst>
        </pc:spChg>
        <pc:spChg chg="add mod">
          <ac:chgData name="Cesar Augusto Lopez Gallego" userId="0dfa9112-9251-4882-b472-cf2dfcee09d1" providerId="ADAL" clId="{D62E2E2D-8185-45A7-9C22-077188A015BB}" dt="2023-01-31T20:12:23.932" v="7440" actId="1076"/>
          <ac:spMkLst>
            <pc:docMk/>
            <pc:sldMk cId="3616346824" sldId="1081"/>
            <ac:spMk id="3" creationId="{73DFC906-1F8A-4DE7-95B2-AA66534BF486}"/>
          </ac:spMkLst>
        </pc:spChg>
        <pc:spChg chg="add mod">
          <ac:chgData name="Cesar Augusto Lopez Gallego" userId="0dfa9112-9251-4882-b472-cf2dfcee09d1" providerId="ADAL" clId="{D62E2E2D-8185-45A7-9C22-077188A015BB}" dt="2023-01-31T20:13:10.574" v="7461" actId="20577"/>
          <ac:spMkLst>
            <pc:docMk/>
            <pc:sldMk cId="3616346824" sldId="1081"/>
            <ac:spMk id="4" creationId="{85FF2D63-D429-4072-B538-0FB559AC46D0}"/>
          </ac:spMkLst>
        </pc:spChg>
        <pc:spChg chg="add mod">
          <ac:chgData name="Cesar Augusto Lopez Gallego" userId="0dfa9112-9251-4882-b472-cf2dfcee09d1" providerId="ADAL" clId="{D62E2E2D-8185-45A7-9C22-077188A015BB}" dt="2023-01-31T20:16:50.013" v="7520" actId="403"/>
          <ac:spMkLst>
            <pc:docMk/>
            <pc:sldMk cId="3616346824" sldId="1081"/>
            <ac:spMk id="5" creationId="{CC08C5A7-16CC-4640-A8FB-7054B2D579B0}"/>
          </ac:spMkLst>
        </pc:spChg>
      </pc:sldChg>
      <pc:sldChg chg="modSp">
        <pc:chgData name="Cesar Augusto Lopez Gallego" userId="0dfa9112-9251-4882-b472-cf2dfcee09d1" providerId="ADAL" clId="{D62E2E2D-8185-45A7-9C22-077188A015BB}" dt="2023-01-31T22:32:04.202" v="7940" actId="122"/>
        <pc:sldMkLst>
          <pc:docMk/>
          <pc:sldMk cId="1717701852" sldId="1082"/>
        </pc:sldMkLst>
        <pc:spChg chg="mod">
          <ac:chgData name="Cesar Augusto Lopez Gallego" userId="0dfa9112-9251-4882-b472-cf2dfcee09d1" providerId="ADAL" clId="{D62E2E2D-8185-45A7-9C22-077188A015BB}" dt="2023-01-31T22:32:04.202" v="7940" actId="122"/>
          <ac:spMkLst>
            <pc:docMk/>
            <pc:sldMk cId="1717701852" sldId="1082"/>
            <ac:spMk id="5" creationId="{0E58795F-F304-48F9-AB39-E771483580D8}"/>
          </ac:spMkLst>
        </pc:spChg>
      </pc:sldChg>
    </pc:docChg>
  </pc:docChgLst>
  <pc:docChgLst>
    <pc:chgData name="Cesar Augusto Lopez Gallego" userId="0dfa9112-9251-4882-b472-cf2dfcee09d1" providerId="ADAL" clId="{6E2F3EC9-5C97-43FE-816A-A4AFE43224A0}"/>
    <pc:docChg chg="custSel modSld">
      <pc:chgData name="Cesar Augusto Lopez Gallego" userId="0dfa9112-9251-4882-b472-cf2dfcee09d1" providerId="ADAL" clId="{6E2F3EC9-5C97-43FE-816A-A4AFE43224A0}" dt="2023-03-07T15:08:24.660" v="0" actId="478"/>
      <pc:docMkLst>
        <pc:docMk/>
      </pc:docMkLst>
      <pc:sldChg chg="delSp">
        <pc:chgData name="Cesar Augusto Lopez Gallego" userId="0dfa9112-9251-4882-b472-cf2dfcee09d1" providerId="ADAL" clId="{6E2F3EC9-5C97-43FE-816A-A4AFE43224A0}" dt="2023-03-07T15:08:24.660" v="0" actId="478"/>
        <pc:sldMkLst>
          <pc:docMk/>
          <pc:sldMk cId="1717701852" sldId="1082"/>
        </pc:sldMkLst>
        <pc:picChg chg="del">
          <ac:chgData name="Cesar Augusto Lopez Gallego" userId="0dfa9112-9251-4882-b472-cf2dfcee09d1" providerId="ADAL" clId="{6E2F3EC9-5C97-43FE-816A-A4AFE43224A0}" dt="2023-03-07T15:08:24.660" v="0" actId="478"/>
          <ac:picMkLst>
            <pc:docMk/>
            <pc:sldMk cId="1717701852" sldId="1082"/>
            <ac:picMk id="2" creationId="{287B5EA0-05F4-45F5-9AC5-BD34889BBE5A}"/>
          </ac:picMkLst>
        </pc:picChg>
      </pc:sldChg>
    </pc:docChg>
  </pc:docChgLst>
  <pc:docChgLst>
    <pc:chgData name="Cesar Augusto Lopez Gallego" userId="0dfa9112-9251-4882-b472-cf2dfcee09d1" providerId="ADAL" clId="{FE89EECC-39A9-48EC-A1FB-A47D2924DFCD}"/>
    <pc:docChg chg="undo custSel addSld delSld modSld sldOrd">
      <pc:chgData name="Cesar Augusto Lopez Gallego" userId="0dfa9112-9251-4882-b472-cf2dfcee09d1" providerId="ADAL" clId="{FE89EECC-39A9-48EC-A1FB-A47D2924DFCD}" dt="2025-09-12T14:14:09.196" v="7679" actId="113"/>
      <pc:docMkLst>
        <pc:docMk/>
      </pc:docMkLst>
      <pc:sldChg chg="del">
        <pc:chgData name="Cesar Augusto Lopez Gallego" userId="0dfa9112-9251-4882-b472-cf2dfcee09d1" providerId="ADAL" clId="{FE89EECC-39A9-48EC-A1FB-A47D2924DFCD}" dt="2025-08-27T13:49:07.182" v="13" actId="47"/>
        <pc:sldMkLst>
          <pc:docMk/>
          <pc:sldMk cId="1264211660" sldId="266"/>
        </pc:sldMkLst>
      </pc:sldChg>
      <pc:sldChg chg="addSp modSp mod ord">
        <pc:chgData name="Cesar Augusto Lopez Gallego" userId="0dfa9112-9251-4882-b472-cf2dfcee09d1" providerId="ADAL" clId="{FE89EECC-39A9-48EC-A1FB-A47D2924DFCD}" dt="2025-08-30T14:41:38.837" v="3022" actId="20577"/>
        <pc:sldMkLst>
          <pc:docMk/>
          <pc:sldMk cId="3245987986" sldId="273"/>
        </pc:sldMkLst>
        <pc:spChg chg="mod">
          <ac:chgData name="Cesar Augusto Lopez Gallego" userId="0dfa9112-9251-4882-b472-cf2dfcee09d1" providerId="ADAL" clId="{FE89EECC-39A9-48EC-A1FB-A47D2924DFCD}" dt="2025-08-30T14:40:43.758" v="3000" actId="20577"/>
          <ac:spMkLst>
            <pc:docMk/>
            <pc:sldMk cId="3245987986" sldId="273"/>
            <ac:spMk id="3" creationId="{8D7BAA53-BC38-4EFC-8B39-0BE199E4DEA6}"/>
          </ac:spMkLst>
        </pc:spChg>
        <pc:spChg chg="mod">
          <ac:chgData name="Cesar Augusto Lopez Gallego" userId="0dfa9112-9251-4882-b472-cf2dfcee09d1" providerId="ADAL" clId="{FE89EECC-39A9-48EC-A1FB-A47D2924DFCD}" dt="2025-08-30T14:21:17.300" v="2808" actId="1076"/>
          <ac:spMkLst>
            <pc:docMk/>
            <pc:sldMk cId="3245987986" sldId="273"/>
            <ac:spMk id="4" creationId="{2D29F92A-6E2A-47F5-8937-814673B441EA}"/>
          </ac:spMkLst>
        </pc:spChg>
        <pc:spChg chg="mod">
          <ac:chgData name="Cesar Augusto Lopez Gallego" userId="0dfa9112-9251-4882-b472-cf2dfcee09d1" providerId="ADAL" clId="{FE89EECC-39A9-48EC-A1FB-A47D2924DFCD}" dt="2025-08-30T14:21:21.035" v="2809" actId="1076"/>
          <ac:spMkLst>
            <pc:docMk/>
            <pc:sldMk cId="3245987986" sldId="273"/>
            <ac:spMk id="5" creationId="{9B339C93-23A3-4399-AF05-AFFBC6AB2B8D}"/>
          </ac:spMkLst>
        </pc:spChg>
        <pc:spChg chg="mod">
          <ac:chgData name="Cesar Augusto Lopez Gallego" userId="0dfa9112-9251-4882-b472-cf2dfcee09d1" providerId="ADAL" clId="{FE89EECC-39A9-48EC-A1FB-A47D2924DFCD}" dt="2025-08-30T14:21:23.132" v="2810" actId="1076"/>
          <ac:spMkLst>
            <pc:docMk/>
            <pc:sldMk cId="3245987986" sldId="273"/>
            <ac:spMk id="6" creationId="{E2B28D19-362F-42D1-A62D-6F93B54CBA69}"/>
          </ac:spMkLst>
        </pc:spChg>
        <pc:spChg chg="mod">
          <ac:chgData name="Cesar Augusto Lopez Gallego" userId="0dfa9112-9251-4882-b472-cf2dfcee09d1" providerId="ADAL" clId="{FE89EECC-39A9-48EC-A1FB-A47D2924DFCD}" dt="2025-08-30T14:21:25.708" v="2811" actId="1076"/>
          <ac:spMkLst>
            <pc:docMk/>
            <pc:sldMk cId="3245987986" sldId="273"/>
            <ac:spMk id="7" creationId="{E2DF89A6-34CA-453B-8F37-921F605F2451}"/>
          </ac:spMkLst>
        </pc:spChg>
        <pc:spChg chg="mod">
          <ac:chgData name="Cesar Augusto Lopez Gallego" userId="0dfa9112-9251-4882-b472-cf2dfcee09d1" providerId="ADAL" clId="{FE89EECC-39A9-48EC-A1FB-A47D2924DFCD}" dt="2025-08-30T14:21:13.820" v="2807" actId="1076"/>
          <ac:spMkLst>
            <pc:docMk/>
            <pc:sldMk cId="3245987986" sldId="273"/>
            <ac:spMk id="8" creationId="{6D1FDA22-DDE5-44FB-9259-B66335F715EA}"/>
          </ac:spMkLst>
        </pc:spChg>
        <pc:spChg chg="mod">
          <ac:chgData name="Cesar Augusto Lopez Gallego" userId="0dfa9112-9251-4882-b472-cf2dfcee09d1" providerId="ADAL" clId="{FE89EECC-39A9-48EC-A1FB-A47D2924DFCD}" dt="2025-08-30T14:41:27.148" v="3012" actId="20577"/>
          <ac:spMkLst>
            <pc:docMk/>
            <pc:sldMk cId="3245987986" sldId="273"/>
            <ac:spMk id="9" creationId="{25B0E9F1-4012-4FAB-8BDF-454BB583C278}"/>
          </ac:spMkLst>
        </pc:spChg>
        <pc:spChg chg="mod">
          <ac:chgData name="Cesar Augusto Lopez Gallego" userId="0dfa9112-9251-4882-b472-cf2dfcee09d1" providerId="ADAL" clId="{FE89EECC-39A9-48EC-A1FB-A47D2924DFCD}" dt="2025-08-30T14:40:53.865" v="3011" actId="20577"/>
          <ac:spMkLst>
            <pc:docMk/>
            <pc:sldMk cId="3245987986" sldId="273"/>
            <ac:spMk id="10" creationId="{721F79C1-42BA-4309-A20D-77E3E58FFDE9}"/>
          </ac:spMkLst>
        </pc:spChg>
        <pc:spChg chg="add mod">
          <ac:chgData name="Cesar Augusto Lopez Gallego" userId="0dfa9112-9251-4882-b472-cf2dfcee09d1" providerId="ADAL" clId="{FE89EECC-39A9-48EC-A1FB-A47D2924DFCD}" dt="2025-08-30T14:41:38.837" v="3022" actId="20577"/>
          <ac:spMkLst>
            <pc:docMk/>
            <pc:sldMk cId="3245987986" sldId="273"/>
            <ac:spMk id="11" creationId="{52B0A810-8B35-4490-9A41-75F6297612CB}"/>
          </ac:spMkLst>
        </pc:spChg>
      </pc:sldChg>
      <pc:sldChg chg="modSp mod">
        <pc:chgData name="Cesar Augusto Lopez Gallego" userId="0dfa9112-9251-4882-b472-cf2dfcee09d1" providerId="ADAL" clId="{FE89EECC-39A9-48EC-A1FB-A47D2924DFCD}" dt="2025-09-01T21:37:09.863" v="5707" actId="403"/>
        <pc:sldMkLst>
          <pc:docMk/>
          <pc:sldMk cId="180734602" sldId="275"/>
        </pc:sldMkLst>
        <pc:spChg chg="mod">
          <ac:chgData name="Cesar Augusto Lopez Gallego" userId="0dfa9112-9251-4882-b472-cf2dfcee09d1" providerId="ADAL" clId="{FE89EECC-39A9-48EC-A1FB-A47D2924DFCD}" dt="2025-09-01T21:37:09.863" v="5707" actId="403"/>
          <ac:spMkLst>
            <pc:docMk/>
            <pc:sldMk cId="180734602" sldId="275"/>
            <ac:spMk id="82" creationId="{F6DD0BFA-B884-4B56-96A5-084A19B461A9}"/>
          </ac:spMkLst>
        </pc:spChg>
      </pc:sldChg>
      <pc:sldChg chg="addSp modSp mod modAnim">
        <pc:chgData name="Cesar Augusto Lopez Gallego" userId="0dfa9112-9251-4882-b472-cf2dfcee09d1" providerId="ADAL" clId="{FE89EECC-39A9-48EC-A1FB-A47D2924DFCD}" dt="2025-09-12T14:07:53.538" v="7494" actId="1076"/>
        <pc:sldMkLst>
          <pc:docMk/>
          <pc:sldMk cId="4130674430" sldId="276"/>
        </pc:sldMkLst>
        <pc:spChg chg="mod">
          <ac:chgData name="Cesar Augusto Lopez Gallego" userId="0dfa9112-9251-4882-b472-cf2dfcee09d1" providerId="ADAL" clId="{FE89EECC-39A9-48EC-A1FB-A47D2924DFCD}" dt="2025-08-30T20:18:47.502" v="4546" actId="164"/>
          <ac:spMkLst>
            <pc:docMk/>
            <pc:sldMk cId="4130674430" sldId="276"/>
            <ac:spMk id="5" creationId="{C4704EE5-B072-4306-A067-7E665EB1B371}"/>
          </ac:spMkLst>
        </pc:spChg>
        <pc:spChg chg="mod">
          <ac:chgData name="Cesar Augusto Lopez Gallego" userId="0dfa9112-9251-4882-b472-cf2dfcee09d1" providerId="ADAL" clId="{FE89EECC-39A9-48EC-A1FB-A47D2924DFCD}" dt="2025-08-30T20:18:47.502" v="4546" actId="164"/>
          <ac:spMkLst>
            <pc:docMk/>
            <pc:sldMk cId="4130674430" sldId="276"/>
            <ac:spMk id="10" creationId="{5506A14E-0BC0-470E-BDA3-BA26075C87CC}"/>
          </ac:spMkLst>
        </pc:spChg>
        <pc:spChg chg="mod">
          <ac:chgData name="Cesar Augusto Lopez Gallego" userId="0dfa9112-9251-4882-b472-cf2dfcee09d1" providerId="ADAL" clId="{FE89EECC-39A9-48EC-A1FB-A47D2924DFCD}" dt="2025-08-30T20:18:47.502" v="4546" actId="164"/>
          <ac:spMkLst>
            <pc:docMk/>
            <pc:sldMk cId="4130674430" sldId="276"/>
            <ac:spMk id="11" creationId="{5B8DB3FB-AA52-436A-9FDA-A37D8E11786E}"/>
          </ac:spMkLst>
        </pc:spChg>
        <pc:spChg chg="mod">
          <ac:chgData name="Cesar Augusto Lopez Gallego" userId="0dfa9112-9251-4882-b472-cf2dfcee09d1" providerId="ADAL" clId="{FE89EECC-39A9-48EC-A1FB-A47D2924DFCD}" dt="2025-08-30T20:18:47.502" v="4546" actId="164"/>
          <ac:spMkLst>
            <pc:docMk/>
            <pc:sldMk cId="4130674430" sldId="276"/>
            <ac:spMk id="13" creationId="{BDB41C5A-58F4-459A-9170-ADA3548DBBA5}"/>
          </ac:spMkLst>
        </pc:spChg>
        <pc:spChg chg="mod">
          <ac:chgData name="Cesar Augusto Lopez Gallego" userId="0dfa9112-9251-4882-b472-cf2dfcee09d1" providerId="ADAL" clId="{FE89EECC-39A9-48EC-A1FB-A47D2924DFCD}" dt="2025-09-12T14:07:48.946" v="7493" actId="1076"/>
          <ac:spMkLst>
            <pc:docMk/>
            <pc:sldMk cId="4130674430" sldId="276"/>
            <ac:spMk id="14" creationId="{7DCA1494-8D0A-48F1-B227-DDB53E90E0FD}"/>
          </ac:spMkLst>
        </pc:spChg>
        <pc:spChg chg="mod">
          <ac:chgData name="Cesar Augusto Lopez Gallego" userId="0dfa9112-9251-4882-b472-cf2dfcee09d1" providerId="ADAL" clId="{FE89EECC-39A9-48EC-A1FB-A47D2924DFCD}" dt="2025-08-30T20:18:47.502" v="4546" actId="164"/>
          <ac:spMkLst>
            <pc:docMk/>
            <pc:sldMk cId="4130674430" sldId="276"/>
            <ac:spMk id="15" creationId="{A5B47624-3BBB-4FB3-ADAE-D1BB3F5EFE5D}"/>
          </ac:spMkLst>
        </pc:spChg>
        <pc:spChg chg="mod">
          <ac:chgData name="Cesar Augusto Lopez Gallego" userId="0dfa9112-9251-4882-b472-cf2dfcee09d1" providerId="ADAL" clId="{FE89EECC-39A9-48EC-A1FB-A47D2924DFCD}" dt="2025-08-30T20:18:47.502" v="4546" actId="164"/>
          <ac:spMkLst>
            <pc:docMk/>
            <pc:sldMk cId="4130674430" sldId="276"/>
            <ac:spMk id="16" creationId="{25F33449-00D3-48B0-A732-068D645BABB8}"/>
          </ac:spMkLst>
        </pc:spChg>
        <pc:spChg chg="mod">
          <ac:chgData name="Cesar Augusto Lopez Gallego" userId="0dfa9112-9251-4882-b472-cf2dfcee09d1" providerId="ADAL" clId="{FE89EECC-39A9-48EC-A1FB-A47D2924DFCD}" dt="2025-09-12T14:07:20.688" v="7486"/>
          <ac:spMkLst>
            <pc:docMk/>
            <pc:sldMk cId="4130674430" sldId="276"/>
            <ac:spMk id="17" creationId="{BFE1B778-5BF4-4579-B2B7-A3F6C475446E}"/>
          </ac:spMkLst>
        </pc:spChg>
        <pc:spChg chg="mod">
          <ac:chgData name="Cesar Augusto Lopez Gallego" userId="0dfa9112-9251-4882-b472-cf2dfcee09d1" providerId="ADAL" clId="{FE89EECC-39A9-48EC-A1FB-A47D2924DFCD}" dt="2025-09-12T14:07:20.688" v="7486"/>
          <ac:spMkLst>
            <pc:docMk/>
            <pc:sldMk cId="4130674430" sldId="276"/>
            <ac:spMk id="18" creationId="{8CA3BAD4-425A-4C26-873C-C215FFFBE20B}"/>
          </ac:spMkLst>
        </pc:spChg>
        <pc:spChg chg="mod">
          <ac:chgData name="Cesar Augusto Lopez Gallego" userId="0dfa9112-9251-4882-b472-cf2dfcee09d1" providerId="ADAL" clId="{FE89EECC-39A9-48EC-A1FB-A47D2924DFCD}" dt="2025-09-12T14:07:20.688" v="7486"/>
          <ac:spMkLst>
            <pc:docMk/>
            <pc:sldMk cId="4130674430" sldId="276"/>
            <ac:spMk id="19" creationId="{8CC11C18-17F2-4821-8F71-B091FE3CBF66}"/>
          </ac:spMkLst>
        </pc:spChg>
        <pc:spChg chg="mod">
          <ac:chgData name="Cesar Augusto Lopez Gallego" userId="0dfa9112-9251-4882-b472-cf2dfcee09d1" providerId="ADAL" clId="{FE89EECC-39A9-48EC-A1FB-A47D2924DFCD}" dt="2025-09-12T14:07:20.688" v="7486"/>
          <ac:spMkLst>
            <pc:docMk/>
            <pc:sldMk cId="4130674430" sldId="276"/>
            <ac:spMk id="20" creationId="{B935FA70-66E9-4FEC-8B6B-1BED57F52E7C}"/>
          </ac:spMkLst>
        </pc:spChg>
        <pc:spChg chg="mod">
          <ac:chgData name="Cesar Augusto Lopez Gallego" userId="0dfa9112-9251-4882-b472-cf2dfcee09d1" providerId="ADAL" clId="{FE89EECC-39A9-48EC-A1FB-A47D2924DFCD}" dt="2025-09-12T14:07:20.688" v="7486"/>
          <ac:spMkLst>
            <pc:docMk/>
            <pc:sldMk cId="4130674430" sldId="276"/>
            <ac:spMk id="21" creationId="{25FEA717-FDF6-41B4-AE18-C3F7E3B76879}"/>
          </ac:spMkLst>
        </pc:spChg>
        <pc:spChg chg="mod">
          <ac:chgData name="Cesar Augusto Lopez Gallego" userId="0dfa9112-9251-4882-b472-cf2dfcee09d1" providerId="ADAL" clId="{FE89EECC-39A9-48EC-A1FB-A47D2924DFCD}" dt="2025-09-12T14:07:20.688" v="7486"/>
          <ac:spMkLst>
            <pc:docMk/>
            <pc:sldMk cId="4130674430" sldId="276"/>
            <ac:spMk id="22" creationId="{5BFF56E0-B951-4709-9126-E59DC90F4B11}"/>
          </ac:spMkLst>
        </pc:spChg>
        <pc:spChg chg="add mod">
          <ac:chgData name="Cesar Augusto Lopez Gallego" userId="0dfa9112-9251-4882-b472-cf2dfcee09d1" providerId="ADAL" clId="{FE89EECC-39A9-48EC-A1FB-A47D2924DFCD}" dt="2025-09-12T14:07:53.538" v="7494" actId="1076"/>
          <ac:spMkLst>
            <pc:docMk/>
            <pc:sldMk cId="4130674430" sldId="276"/>
            <ac:spMk id="23" creationId="{A4A3B0FE-B4C1-4314-A433-F7C7260D912D}"/>
          </ac:spMkLst>
        </pc:spChg>
        <pc:grpChg chg="add mod">
          <ac:chgData name="Cesar Augusto Lopez Gallego" userId="0dfa9112-9251-4882-b472-cf2dfcee09d1" providerId="ADAL" clId="{FE89EECC-39A9-48EC-A1FB-A47D2924DFCD}" dt="2025-09-12T14:07:46.746" v="7492" actId="14100"/>
          <ac:grpSpMkLst>
            <pc:docMk/>
            <pc:sldMk cId="4130674430" sldId="276"/>
            <ac:grpSpMk id="2" creationId="{EE5A9852-EA54-4875-BD5F-88DF9EFE6C38}"/>
          </ac:grpSpMkLst>
        </pc:grpChg>
        <pc:grpChg chg="add mod">
          <ac:chgData name="Cesar Augusto Lopez Gallego" userId="0dfa9112-9251-4882-b472-cf2dfcee09d1" providerId="ADAL" clId="{FE89EECC-39A9-48EC-A1FB-A47D2924DFCD}" dt="2025-09-12T14:07:23.879" v="7487" actId="1076"/>
          <ac:grpSpMkLst>
            <pc:docMk/>
            <pc:sldMk cId="4130674430" sldId="276"/>
            <ac:grpSpMk id="12" creationId="{32A31A41-8F8A-4640-B862-AD4EAE537B8B}"/>
          </ac:grpSpMkLst>
        </pc:grpChg>
      </pc:sldChg>
      <pc:sldChg chg="del">
        <pc:chgData name="Cesar Augusto Lopez Gallego" userId="0dfa9112-9251-4882-b472-cf2dfcee09d1" providerId="ADAL" clId="{FE89EECC-39A9-48EC-A1FB-A47D2924DFCD}" dt="2025-08-30T16:32:50.373" v="3510" actId="47"/>
        <pc:sldMkLst>
          <pc:docMk/>
          <pc:sldMk cId="949478691" sldId="283"/>
        </pc:sldMkLst>
      </pc:sldChg>
      <pc:sldChg chg="del">
        <pc:chgData name="Cesar Augusto Lopez Gallego" userId="0dfa9112-9251-4882-b472-cf2dfcee09d1" providerId="ADAL" clId="{FE89EECC-39A9-48EC-A1FB-A47D2924DFCD}" dt="2025-08-27T13:49:07.182" v="13" actId="47"/>
        <pc:sldMkLst>
          <pc:docMk/>
          <pc:sldMk cId="1377941126" sldId="353"/>
        </pc:sldMkLst>
      </pc:sldChg>
      <pc:sldChg chg="del">
        <pc:chgData name="Cesar Augusto Lopez Gallego" userId="0dfa9112-9251-4882-b472-cf2dfcee09d1" providerId="ADAL" clId="{FE89EECC-39A9-48EC-A1FB-A47D2924DFCD}" dt="2025-08-27T13:49:07.182" v="13" actId="47"/>
        <pc:sldMkLst>
          <pc:docMk/>
          <pc:sldMk cId="781612314" sldId="354"/>
        </pc:sldMkLst>
      </pc:sldChg>
      <pc:sldChg chg="modSp add del mod">
        <pc:chgData name="Cesar Augusto Lopez Gallego" userId="0dfa9112-9251-4882-b472-cf2dfcee09d1" providerId="ADAL" clId="{FE89EECC-39A9-48EC-A1FB-A47D2924DFCD}" dt="2025-09-05T17:19:13.683" v="5760" actId="2696"/>
        <pc:sldMkLst>
          <pc:docMk/>
          <pc:sldMk cId="258354730" sldId="368"/>
        </pc:sldMkLst>
        <pc:spChg chg="mod">
          <ac:chgData name="Cesar Augusto Lopez Gallego" userId="0dfa9112-9251-4882-b472-cf2dfcee09d1" providerId="ADAL" clId="{FE89EECC-39A9-48EC-A1FB-A47D2924DFCD}" dt="2025-09-05T17:18:38.082" v="5756" actId="20577"/>
          <ac:spMkLst>
            <pc:docMk/>
            <pc:sldMk cId="258354730" sldId="368"/>
            <ac:spMk id="2" creationId="{00000000-0000-0000-0000-000000000000}"/>
          </ac:spMkLst>
        </pc:spChg>
      </pc:sldChg>
      <pc:sldChg chg="del">
        <pc:chgData name="Cesar Augusto Lopez Gallego" userId="0dfa9112-9251-4882-b472-cf2dfcee09d1" providerId="ADAL" clId="{FE89EECC-39A9-48EC-A1FB-A47D2924DFCD}" dt="2025-08-27T13:49:07.182" v="13" actId="47"/>
        <pc:sldMkLst>
          <pc:docMk/>
          <pc:sldMk cId="1770787697" sldId="369"/>
        </pc:sldMkLst>
      </pc:sldChg>
      <pc:sldChg chg="addSp modSp add del mod">
        <pc:chgData name="Cesar Augusto Lopez Gallego" userId="0dfa9112-9251-4882-b472-cf2dfcee09d1" providerId="ADAL" clId="{FE89EECC-39A9-48EC-A1FB-A47D2924DFCD}" dt="2025-09-05T17:18:52.927" v="5759" actId="1076"/>
        <pc:sldMkLst>
          <pc:docMk/>
          <pc:sldMk cId="822847654" sldId="370"/>
        </pc:sldMkLst>
        <pc:spChg chg="mod">
          <ac:chgData name="Cesar Augusto Lopez Gallego" userId="0dfa9112-9251-4882-b472-cf2dfcee09d1" providerId="ADAL" clId="{FE89EECC-39A9-48EC-A1FB-A47D2924DFCD}" dt="2025-09-05T17:18:50.043" v="5758" actId="164"/>
          <ac:spMkLst>
            <pc:docMk/>
            <pc:sldMk cId="822847654" sldId="370"/>
            <ac:spMk id="5"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6"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7"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8"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9"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10"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11"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12" creationId="{00000000-0000-0000-0000-000000000000}"/>
          </ac:spMkLst>
        </pc:spChg>
        <pc:spChg chg="mod">
          <ac:chgData name="Cesar Augusto Lopez Gallego" userId="0dfa9112-9251-4882-b472-cf2dfcee09d1" providerId="ADAL" clId="{FE89EECC-39A9-48EC-A1FB-A47D2924DFCD}" dt="2025-09-05T17:18:50.043" v="5758" actId="164"/>
          <ac:spMkLst>
            <pc:docMk/>
            <pc:sldMk cId="822847654" sldId="370"/>
            <ac:spMk id="13" creationId="{00000000-0000-0000-0000-000000000000}"/>
          </ac:spMkLst>
        </pc:spChg>
        <pc:grpChg chg="add mod">
          <ac:chgData name="Cesar Augusto Lopez Gallego" userId="0dfa9112-9251-4882-b472-cf2dfcee09d1" providerId="ADAL" clId="{FE89EECC-39A9-48EC-A1FB-A47D2924DFCD}" dt="2025-09-05T17:18:52.927" v="5759" actId="1076"/>
          <ac:grpSpMkLst>
            <pc:docMk/>
            <pc:sldMk cId="822847654" sldId="370"/>
            <ac:grpSpMk id="3" creationId="{9CF51B10-0D61-4516-90F6-598676F06995}"/>
          </ac:grpSpMkLst>
        </pc:grpChg>
      </pc:sldChg>
      <pc:sldChg chg="del">
        <pc:chgData name="Cesar Augusto Lopez Gallego" userId="0dfa9112-9251-4882-b472-cf2dfcee09d1" providerId="ADAL" clId="{FE89EECC-39A9-48EC-A1FB-A47D2924DFCD}" dt="2025-08-30T14:08:42.546" v="2803" actId="47"/>
        <pc:sldMkLst>
          <pc:docMk/>
          <pc:sldMk cId="2619228959" sldId="378"/>
        </pc:sldMkLst>
      </pc:sldChg>
      <pc:sldChg chg="del">
        <pc:chgData name="Cesar Augusto Lopez Gallego" userId="0dfa9112-9251-4882-b472-cf2dfcee09d1" providerId="ADAL" clId="{FE89EECC-39A9-48EC-A1FB-A47D2924DFCD}" dt="2025-08-27T13:49:07.182" v="13" actId="47"/>
        <pc:sldMkLst>
          <pc:docMk/>
          <pc:sldMk cId="2146648957" sldId="408"/>
        </pc:sldMkLst>
      </pc:sldChg>
      <pc:sldChg chg="add del">
        <pc:chgData name="Cesar Augusto Lopez Gallego" userId="0dfa9112-9251-4882-b472-cf2dfcee09d1" providerId="ADAL" clId="{FE89EECC-39A9-48EC-A1FB-A47D2924DFCD}" dt="2025-08-30T17:34:15.765" v="4055" actId="2696"/>
        <pc:sldMkLst>
          <pc:docMk/>
          <pc:sldMk cId="237226255" sldId="426"/>
        </pc:sldMkLst>
      </pc:sldChg>
      <pc:sldChg chg="del">
        <pc:chgData name="Cesar Augusto Lopez Gallego" userId="0dfa9112-9251-4882-b472-cf2dfcee09d1" providerId="ADAL" clId="{FE89EECC-39A9-48EC-A1FB-A47D2924DFCD}" dt="2025-08-30T17:17:46.083" v="3972" actId="2696"/>
        <pc:sldMkLst>
          <pc:docMk/>
          <pc:sldMk cId="1952099911" sldId="426"/>
        </pc:sldMkLst>
      </pc:sldChg>
      <pc:sldChg chg="del">
        <pc:chgData name="Cesar Augusto Lopez Gallego" userId="0dfa9112-9251-4882-b472-cf2dfcee09d1" providerId="ADAL" clId="{FE89EECC-39A9-48EC-A1FB-A47D2924DFCD}" dt="2025-08-30T14:08:50.027" v="2804" actId="47"/>
        <pc:sldMkLst>
          <pc:docMk/>
          <pc:sldMk cId="3475034" sldId="429"/>
        </pc:sldMkLst>
      </pc:sldChg>
      <pc:sldChg chg="del">
        <pc:chgData name="Cesar Augusto Lopez Gallego" userId="0dfa9112-9251-4882-b472-cf2dfcee09d1" providerId="ADAL" clId="{FE89EECC-39A9-48EC-A1FB-A47D2924DFCD}" dt="2025-08-27T13:49:07.182" v="13" actId="47"/>
        <pc:sldMkLst>
          <pc:docMk/>
          <pc:sldMk cId="985897458" sldId="449"/>
        </pc:sldMkLst>
      </pc:sldChg>
      <pc:sldChg chg="del">
        <pc:chgData name="Cesar Augusto Lopez Gallego" userId="0dfa9112-9251-4882-b472-cf2dfcee09d1" providerId="ADAL" clId="{FE89EECC-39A9-48EC-A1FB-A47D2924DFCD}" dt="2025-08-27T13:49:07.182" v="13" actId="47"/>
        <pc:sldMkLst>
          <pc:docMk/>
          <pc:sldMk cId="180565115" sldId="450"/>
        </pc:sldMkLst>
      </pc:sldChg>
      <pc:sldChg chg="delSp modSp del mod">
        <pc:chgData name="Cesar Augusto Lopez Gallego" userId="0dfa9112-9251-4882-b472-cf2dfcee09d1" providerId="ADAL" clId="{FE89EECC-39A9-48EC-A1FB-A47D2924DFCD}" dt="2025-08-30T17:10:17.479" v="3878" actId="47"/>
        <pc:sldMkLst>
          <pc:docMk/>
          <pc:sldMk cId="3078010710" sldId="487"/>
        </pc:sldMkLst>
        <pc:spChg chg="mod">
          <ac:chgData name="Cesar Augusto Lopez Gallego" userId="0dfa9112-9251-4882-b472-cf2dfcee09d1" providerId="ADAL" clId="{FE89EECC-39A9-48EC-A1FB-A47D2924DFCD}" dt="2025-08-30T16:34:03.629" v="3571" actId="20577"/>
          <ac:spMkLst>
            <pc:docMk/>
            <pc:sldMk cId="3078010710" sldId="487"/>
            <ac:spMk id="2" creationId="{F0606108-8A21-49EE-99C1-6BD0D4A085BC}"/>
          </ac:spMkLst>
        </pc:spChg>
        <pc:picChg chg="del">
          <ac:chgData name="Cesar Augusto Lopez Gallego" userId="0dfa9112-9251-4882-b472-cf2dfcee09d1" providerId="ADAL" clId="{FE89EECC-39A9-48EC-A1FB-A47D2924DFCD}" dt="2025-08-30T16:33:21.486" v="3516" actId="21"/>
          <ac:picMkLst>
            <pc:docMk/>
            <pc:sldMk cId="3078010710" sldId="487"/>
            <ac:picMk id="3" creationId="{0C3A26B1-8A0F-451B-8716-C515B1BD4552}"/>
          </ac:picMkLst>
        </pc:picChg>
      </pc:sldChg>
      <pc:sldChg chg="addSp modSp mod ord modAnim">
        <pc:chgData name="Cesar Augusto Lopez Gallego" userId="0dfa9112-9251-4882-b472-cf2dfcee09d1" providerId="ADAL" clId="{FE89EECC-39A9-48EC-A1FB-A47D2924DFCD}" dt="2025-09-12T14:08:27.814" v="7501" actId="1076"/>
        <pc:sldMkLst>
          <pc:docMk/>
          <pc:sldMk cId="967956511" sldId="495"/>
        </pc:sldMkLst>
        <pc:spChg chg="mod">
          <ac:chgData name="Cesar Augusto Lopez Gallego" userId="0dfa9112-9251-4882-b472-cf2dfcee09d1" providerId="ADAL" clId="{FE89EECC-39A9-48EC-A1FB-A47D2924DFCD}" dt="2025-09-12T14:08:27.814" v="7501" actId="1076"/>
          <ac:spMkLst>
            <pc:docMk/>
            <pc:sldMk cId="967956511" sldId="495"/>
            <ac:spMk id="3" creationId="{D98CC485-4CAA-423D-97C5-D3E3D283C07E}"/>
          </ac:spMkLst>
        </pc:spChg>
        <pc:spChg chg="add mod">
          <ac:chgData name="Cesar Augusto Lopez Gallego" userId="0dfa9112-9251-4882-b472-cf2dfcee09d1" providerId="ADAL" clId="{FE89EECC-39A9-48EC-A1FB-A47D2924DFCD}" dt="2025-09-11T19:43:27.574" v="7086" actId="20577"/>
          <ac:spMkLst>
            <pc:docMk/>
            <pc:sldMk cId="967956511" sldId="495"/>
            <ac:spMk id="7" creationId="{25922067-A627-4DFF-9E4A-EFD5E83FCD0F}"/>
          </ac:spMkLst>
        </pc:spChg>
      </pc:sldChg>
      <pc:sldChg chg="addSp delSp modSp mod delAnim">
        <pc:chgData name="Cesar Augusto Lopez Gallego" userId="0dfa9112-9251-4882-b472-cf2dfcee09d1" providerId="ADAL" clId="{FE89EECC-39A9-48EC-A1FB-A47D2924DFCD}" dt="2025-08-30T20:30:16.012" v="4600" actId="20577"/>
        <pc:sldMkLst>
          <pc:docMk/>
          <pc:sldMk cId="1152328992" sldId="497"/>
        </pc:sldMkLst>
        <pc:spChg chg="mod">
          <ac:chgData name="Cesar Augusto Lopez Gallego" userId="0dfa9112-9251-4882-b472-cf2dfcee09d1" providerId="ADAL" clId="{FE89EECC-39A9-48EC-A1FB-A47D2924DFCD}" dt="2025-08-30T20:30:16.012" v="4600" actId="20577"/>
          <ac:spMkLst>
            <pc:docMk/>
            <pc:sldMk cId="1152328992" sldId="497"/>
            <ac:spMk id="2" creationId="{FCF95397-3CDA-414D-A3DD-CC6DA404665C}"/>
          </ac:spMkLst>
        </pc:spChg>
        <pc:spChg chg="del">
          <ac:chgData name="Cesar Augusto Lopez Gallego" userId="0dfa9112-9251-4882-b472-cf2dfcee09d1" providerId="ADAL" clId="{FE89EECC-39A9-48EC-A1FB-A47D2924DFCD}" dt="2025-08-30T15:55:05.166" v="3084" actId="478"/>
          <ac:spMkLst>
            <pc:docMk/>
            <pc:sldMk cId="1152328992" sldId="497"/>
            <ac:spMk id="3" creationId="{70B2D1D6-193A-4063-A576-E4D56A85A07C}"/>
          </ac:spMkLst>
        </pc:spChg>
        <pc:spChg chg="del">
          <ac:chgData name="Cesar Augusto Lopez Gallego" userId="0dfa9112-9251-4882-b472-cf2dfcee09d1" providerId="ADAL" clId="{FE89EECC-39A9-48EC-A1FB-A47D2924DFCD}" dt="2025-08-30T15:55:05.166" v="3084" actId="478"/>
          <ac:spMkLst>
            <pc:docMk/>
            <pc:sldMk cId="1152328992" sldId="497"/>
            <ac:spMk id="4" creationId="{39E591BE-3AA7-4F26-A7CA-C4A6F028A2D1}"/>
          </ac:spMkLst>
        </pc:spChg>
        <pc:spChg chg="del">
          <ac:chgData name="Cesar Augusto Lopez Gallego" userId="0dfa9112-9251-4882-b472-cf2dfcee09d1" providerId="ADAL" clId="{FE89EECC-39A9-48EC-A1FB-A47D2924DFCD}" dt="2025-08-30T15:55:05.166" v="3084" actId="478"/>
          <ac:spMkLst>
            <pc:docMk/>
            <pc:sldMk cId="1152328992" sldId="497"/>
            <ac:spMk id="5" creationId="{57973514-7AB0-4256-8D4E-F70E504AFF31}"/>
          </ac:spMkLst>
        </pc:spChg>
        <pc:spChg chg="del">
          <ac:chgData name="Cesar Augusto Lopez Gallego" userId="0dfa9112-9251-4882-b472-cf2dfcee09d1" providerId="ADAL" clId="{FE89EECC-39A9-48EC-A1FB-A47D2924DFCD}" dt="2025-08-30T15:55:05.166" v="3084" actId="478"/>
          <ac:spMkLst>
            <pc:docMk/>
            <pc:sldMk cId="1152328992" sldId="497"/>
            <ac:spMk id="6" creationId="{ED152185-2DA6-46A9-8802-33E91DB493E7}"/>
          </ac:spMkLst>
        </pc:spChg>
        <pc:spChg chg="del">
          <ac:chgData name="Cesar Augusto Lopez Gallego" userId="0dfa9112-9251-4882-b472-cf2dfcee09d1" providerId="ADAL" clId="{FE89EECC-39A9-48EC-A1FB-A47D2924DFCD}" dt="2025-08-30T15:55:05.166" v="3084" actId="478"/>
          <ac:spMkLst>
            <pc:docMk/>
            <pc:sldMk cId="1152328992" sldId="497"/>
            <ac:spMk id="7" creationId="{A9EBFEE7-876D-485B-8F42-BF9C4B31B686}"/>
          </ac:spMkLst>
        </pc:spChg>
        <pc:spChg chg="del">
          <ac:chgData name="Cesar Augusto Lopez Gallego" userId="0dfa9112-9251-4882-b472-cf2dfcee09d1" providerId="ADAL" clId="{FE89EECC-39A9-48EC-A1FB-A47D2924DFCD}" dt="2025-08-30T15:55:05.166" v="3084" actId="478"/>
          <ac:spMkLst>
            <pc:docMk/>
            <pc:sldMk cId="1152328992" sldId="497"/>
            <ac:spMk id="8" creationId="{BAC4EBC6-F361-47EF-A26D-45CBC0AD1222}"/>
          </ac:spMkLst>
        </pc:spChg>
        <pc:spChg chg="del">
          <ac:chgData name="Cesar Augusto Lopez Gallego" userId="0dfa9112-9251-4882-b472-cf2dfcee09d1" providerId="ADAL" clId="{FE89EECC-39A9-48EC-A1FB-A47D2924DFCD}" dt="2025-08-30T15:55:05.166" v="3084" actId="478"/>
          <ac:spMkLst>
            <pc:docMk/>
            <pc:sldMk cId="1152328992" sldId="497"/>
            <ac:spMk id="11" creationId="{94A6B730-1EF0-45C8-9CF1-61073564767E}"/>
          </ac:spMkLst>
        </pc:spChg>
        <pc:spChg chg="add del">
          <ac:chgData name="Cesar Augusto Lopez Gallego" userId="0dfa9112-9251-4882-b472-cf2dfcee09d1" providerId="ADAL" clId="{FE89EECC-39A9-48EC-A1FB-A47D2924DFCD}" dt="2025-08-30T15:56:27.928" v="3101" actId="22"/>
          <ac:spMkLst>
            <pc:docMk/>
            <pc:sldMk cId="1152328992" sldId="497"/>
            <ac:spMk id="13" creationId="{3F7D50CD-F226-4EFF-9C5D-B4BCF972853F}"/>
          </ac:spMkLst>
        </pc:spChg>
        <pc:spChg chg="add del">
          <ac:chgData name="Cesar Augusto Lopez Gallego" userId="0dfa9112-9251-4882-b472-cf2dfcee09d1" providerId="ADAL" clId="{FE89EECC-39A9-48EC-A1FB-A47D2924DFCD}" dt="2025-08-30T15:56:30.017" v="3103"/>
          <ac:spMkLst>
            <pc:docMk/>
            <pc:sldMk cId="1152328992" sldId="497"/>
            <ac:spMk id="14" creationId="{89CF84F2-4337-469F-960C-2521D2AE1098}"/>
          </ac:spMkLst>
        </pc:spChg>
        <pc:spChg chg="add del">
          <ac:chgData name="Cesar Augusto Lopez Gallego" userId="0dfa9112-9251-4882-b472-cf2dfcee09d1" providerId="ADAL" clId="{FE89EECC-39A9-48EC-A1FB-A47D2924DFCD}" dt="2025-08-30T15:56:35.127" v="3105"/>
          <ac:spMkLst>
            <pc:docMk/>
            <pc:sldMk cId="1152328992" sldId="497"/>
            <ac:spMk id="15" creationId="{B1768C4E-4CC2-4E24-A489-F43A55A1A236}"/>
          </ac:spMkLst>
        </pc:spChg>
        <pc:spChg chg="add del mod">
          <ac:chgData name="Cesar Augusto Lopez Gallego" userId="0dfa9112-9251-4882-b472-cf2dfcee09d1" providerId="ADAL" clId="{FE89EECC-39A9-48EC-A1FB-A47D2924DFCD}" dt="2025-08-30T20:26:16.524" v="4563" actId="478"/>
          <ac:spMkLst>
            <pc:docMk/>
            <pc:sldMk cId="1152328992" sldId="497"/>
            <ac:spMk id="17" creationId="{6C388535-C8DA-4C19-8614-EB296FA8921B}"/>
          </ac:spMkLst>
        </pc:spChg>
        <pc:picChg chg="del">
          <ac:chgData name="Cesar Augusto Lopez Gallego" userId="0dfa9112-9251-4882-b472-cf2dfcee09d1" providerId="ADAL" clId="{FE89EECC-39A9-48EC-A1FB-A47D2924DFCD}" dt="2025-08-30T15:55:05.166" v="3084" actId="478"/>
          <ac:picMkLst>
            <pc:docMk/>
            <pc:sldMk cId="1152328992" sldId="497"/>
            <ac:picMk id="9" creationId="{9A250D6D-E35A-4EF1-9A38-AEE0C9A949B5}"/>
          </ac:picMkLst>
        </pc:picChg>
        <pc:picChg chg="del">
          <ac:chgData name="Cesar Augusto Lopez Gallego" userId="0dfa9112-9251-4882-b472-cf2dfcee09d1" providerId="ADAL" clId="{FE89EECC-39A9-48EC-A1FB-A47D2924DFCD}" dt="2025-08-30T15:55:05.166" v="3084" actId="478"/>
          <ac:picMkLst>
            <pc:docMk/>
            <pc:sldMk cId="1152328992" sldId="497"/>
            <ac:picMk id="10" creationId="{EE8D1470-6436-4C48-9EAC-70FBF051E680}"/>
          </ac:picMkLst>
        </pc:picChg>
        <pc:picChg chg="add mod">
          <ac:chgData name="Cesar Augusto Lopez Gallego" userId="0dfa9112-9251-4882-b472-cf2dfcee09d1" providerId="ADAL" clId="{FE89EECC-39A9-48EC-A1FB-A47D2924DFCD}" dt="2025-08-30T20:26:37.249" v="4571" actId="1076"/>
          <ac:picMkLst>
            <pc:docMk/>
            <pc:sldMk cId="1152328992" sldId="497"/>
            <ac:picMk id="19" creationId="{EC10F63D-EB0C-402A-9BE1-FAB54E69EFC9}"/>
          </ac:picMkLst>
        </pc:picChg>
      </pc:sldChg>
      <pc:sldChg chg="addSp delSp modSp mod delAnim">
        <pc:chgData name="Cesar Augusto Lopez Gallego" userId="0dfa9112-9251-4882-b472-cf2dfcee09d1" providerId="ADAL" clId="{FE89EECC-39A9-48EC-A1FB-A47D2924DFCD}" dt="2025-08-30T20:30:35.802" v="4606" actId="20577"/>
        <pc:sldMkLst>
          <pc:docMk/>
          <pc:sldMk cId="2140370154" sldId="498"/>
        </pc:sldMkLst>
        <pc:spChg chg="del">
          <ac:chgData name="Cesar Augusto Lopez Gallego" userId="0dfa9112-9251-4882-b472-cf2dfcee09d1" providerId="ADAL" clId="{FE89EECC-39A9-48EC-A1FB-A47D2924DFCD}" dt="2025-08-30T15:55:29.265" v="3093" actId="478"/>
          <ac:spMkLst>
            <pc:docMk/>
            <pc:sldMk cId="2140370154" sldId="498"/>
            <ac:spMk id="2" creationId="{662A1C98-6D83-4CE3-99CC-60B3342DFDA9}"/>
          </ac:spMkLst>
        </pc:spChg>
        <pc:spChg chg="del">
          <ac:chgData name="Cesar Augusto Lopez Gallego" userId="0dfa9112-9251-4882-b472-cf2dfcee09d1" providerId="ADAL" clId="{FE89EECC-39A9-48EC-A1FB-A47D2924DFCD}" dt="2025-08-30T15:55:29.265" v="3093" actId="478"/>
          <ac:spMkLst>
            <pc:docMk/>
            <pc:sldMk cId="2140370154" sldId="498"/>
            <ac:spMk id="3" creationId="{C9CAB666-E737-43D5-BF69-FE68FF196EDA}"/>
          </ac:spMkLst>
        </pc:spChg>
        <pc:spChg chg="mod">
          <ac:chgData name="Cesar Augusto Lopez Gallego" userId="0dfa9112-9251-4882-b472-cf2dfcee09d1" providerId="ADAL" clId="{FE89EECC-39A9-48EC-A1FB-A47D2924DFCD}" dt="2025-08-30T20:30:35.802" v="4606" actId="20577"/>
          <ac:spMkLst>
            <pc:docMk/>
            <pc:sldMk cId="2140370154" sldId="498"/>
            <ac:spMk id="5" creationId="{6C59440C-C176-4401-A42D-7CF09BADC884}"/>
          </ac:spMkLst>
        </pc:spChg>
        <pc:spChg chg="del">
          <ac:chgData name="Cesar Augusto Lopez Gallego" userId="0dfa9112-9251-4882-b472-cf2dfcee09d1" providerId="ADAL" clId="{FE89EECC-39A9-48EC-A1FB-A47D2924DFCD}" dt="2025-08-30T15:55:29.265" v="3093" actId="478"/>
          <ac:spMkLst>
            <pc:docMk/>
            <pc:sldMk cId="2140370154" sldId="498"/>
            <ac:spMk id="6" creationId="{79519310-B409-4FF7-B056-A05BB8EDF205}"/>
          </ac:spMkLst>
        </pc:spChg>
        <pc:spChg chg="del">
          <ac:chgData name="Cesar Augusto Lopez Gallego" userId="0dfa9112-9251-4882-b472-cf2dfcee09d1" providerId="ADAL" clId="{FE89EECC-39A9-48EC-A1FB-A47D2924DFCD}" dt="2025-08-30T15:55:29.265" v="3093" actId="478"/>
          <ac:spMkLst>
            <pc:docMk/>
            <pc:sldMk cId="2140370154" sldId="498"/>
            <ac:spMk id="7" creationId="{8E9CE416-426E-490A-B5B9-C4BAA773BAFB}"/>
          </ac:spMkLst>
        </pc:spChg>
        <pc:spChg chg="del">
          <ac:chgData name="Cesar Augusto Lopez Gallego" userId="0dfa9112-9251-4882-b472-cf2dfcee09d1" providerId="ADAL" clId="{FE89EECC-39A9-48EC-A1FB-A47D2924DFCD}" dt="2025-08-30T15:55:29.265" v="3093" actId="478"/>
          <ac:spMkLst>
            <pc:docMk/>
            <pc:sldMk cId="2140370154" sldId="498"/>
            <ac:spMk id="8" creationId="{7E0F94BF-FE8B-4529-9CB8-46C4ACE54176}"/>
          </ac:spMkLst>
        </pc:spChg>
        <pc:spChg chg="add del mod">
          <ac:chgData name="Cesar Augusto Lopez Gallego" userId="0dfa9112-9251-4882-b472-cf2dfcee09d1" providerId="ADAL" clId="{FE89EECC-39A9-48EC-A1FB-A47D2924DFCD}" dt="2025-08-30T20:26:47.601" v="4574" actId="478"/>
          <ac:spMkLst>
            <pc:docMk/>
            <pc:sldMk cId="2140370154" sldId="498"/>
            <ac:spMk id="13" creationId="{E3EBDDE8-6D5C-484A-BE68-C03E89C1A184}"/>
          </ac:spMkLst>
        </pc:spChg>
        <pc:picChg chg="del">
          <ac:chgData name="Cesar Augusto Lopez Gallego" userId="0dfa9112-9251-4882-b472-cf2dfcee09d1" providerId="ADAL" clId="{FE89EECC-39A9-48EC-A1FB-A47D2924DFCD}" dt="2025-08-30T15:55:29.265" v="3093" actId="478"/>
          <ac:picMkLst>
            <pc:docMk/>
            <pc:sldMk cId="2140370154" sldId="498"/>
            <ac:picMk id="4" creationId="{6755325E-4E47-42FA-B931-806A4AAEC8CF}"/>
          </ac:picMkLst>
        </pc:picChg>
        <pc:picChg chg="del">
          <ac:chgData name="Cesar Augusto Lopez Gallego" userId="0dfa9112-9251-4882-b472-cf2dfcee09d1" providerId="ADAL" clId="{FE89EECC-39A9-48EC-A1FB-A47D2924DFCD}" dt="2025-08-30T15:55:29.265" v="3093" actId="478"/>
          <ac:picMkLst>
            <pc:docMk/>
            <pc:sldMk cId="2140370154" sldId="498"/>
            <ac:picMk id="9" creationId="{A8443EFE-10C0-4303-BB2A-63EBEFF42AB7}"/>
          </ac:picMkLst>
        </pc:picChg>
        <pc:picChg chg="del">
          <ac:chgData name="Cesar Augusto Lopez Gallego" userId="0dfa9112-9251-4882-b472-cf2dfcee09d1" providerId="ADAL" clId="{FE89EECC-39A9-48EC-A1FB-A47D2924DFCD}" dt="2025-08-30T15:55:29.265" v="3093" actId="478"/>
          <ac:picMkLst>
            <pc:docMk/>
            <pc:sldMk cId="2140370154" sldId="498"/>
            <ac:picMk id="10" creationId="{A34D5016-E019-451F-9649-57C836544767}"/>
          </ac:picMkLst>
        </pc:picChg>
        <pc:picChg chg="del">
          <ac:chgData name="Cesar Augusto Lopez Gallego" userId="0dfa9112-9251-4882-b472-cf2dfcee09d1" providerId="ADAL" clId="{FE89EECC-39A9-48EC-A1FB-A47D2924DFCD}" dt="2025-08-30T15:55:29.265" v="3093" actId="478"/>
          <ac:picMkLst>
            <pc:docMk/>
            <pc:sldMk cId="2140370154" sldId="498"/>
            <ac:picMk id="11" creationId="{A435AD3A-4DFD-40A1-8BAB-BF41C3A003AB}"/>
          </ac:picMkLst>
        </pc:picChg>
        <pc:picChg chg="add mod">
          <ac:chgData name="Cesar Augusto Lopez Gallego" userId="0dfa9112-9251-4882-b472-cf2dfcee09d1" providerId="ADAL" clId="{FE89EECC-39A9-48EC-A1FB-A47D2924DFCD}" dt="2025-08-30T20:27:58.384" v="4586" actId="1076"/>
          <ac:picMkLst>
            <pc:docMk/>
            <pc:sldMk cId="2140370154" sldId="498"/>
            <ac:picMk id="15" creationId="{1CF6353A-66CA-4ACE-B559-D938DF877980}"/>
          </ac:picMkLst>
        </pc:picChg>
        <pc:picChg chg="add mod">
          <ac:chgData name="Cesar Augusto Lopez Gallego" userId="0dfa9112-9251-4882-b472-cf2dfcee09d1" providerId="ADAL" clId="{FE89EECC-39A9-48EC-A1FB-A47D2924DFCD}" dt="2025-08-30T20:28:01.280" v="4587" actId="1076"/>
          <ac:picMkLst>
            <pc:docMk/>
            <pc:sldMk cId="2140370154" sldId="498"/>
            <ac:picMk id="17" creationId="{8B46ADA2-5716-43CE-BBE2-1F43A78EDE2A}"/>
          </ac:picMkLst>
        </pc:picChg>
      </pc:sldChg>
      <pc:sldChg chg="addSp delSp modSp mod delAnim">
        <pc:chgData name="Cesar Augusto Lopez Gallego" userId="0dfa9112-9251-4882-b472-cf2dfcee09d1" providerId="ADAL" clId="{FE89EECC-39A9-48EC-A1FB-A47D2924DFCD}" dt="2025-08-30T20:30:57.719" v="4612" actId="20577"/>
        <pc:sldMkLst>
          <pc:docMk/>
          <pc:sldMk cId="80356064" sldId="501"/>
        </pc:sldMkLst>
        <pc:spChg chg="add del mod">
          <ac:chgData name="Cesar Augusto Lopez Gallego" userId="0dfa9112-9251-4882-b472-cf2dfcee09d1" providerId="ADAL" clId="{FE89EECC-39A9-48EC-A1FB-A47D2924DFCD}" dt="2025-08-30T20:30:57.719" v="4612" actId="20577"/>
          <ac:spMkLst>
            <pc:docMk/>
            <pc:sldMk cId="80356064" sldId="501"/>
            <ac:spMk id="2" creationId="{50F52AE3-E7E6-4B11-BBA0-64052FB3A90C}"/>
          </ac:spMkLst>
        </pc:spChg>
        <pc:spChg chg="add del mod">
          <ac:chgData name="Cesar Augusto Lopez Gallego" userId="0dfa9112-9251-4882-b472-cf2dfcee09d1" providerId="ADAL" clId="{FE89EECC-39A9-48EC-A1FB-A47D2924DFCD}" dt="2025-08-30T20:28:12.833" v="4589" actId="478"/>
          <ac:spMkLst>
            <pc:docMk/>
            <pc:sldMk cId="80356064" sldId="501"/>
            <ac:spMk id="5" creationId="{1C2B2906-7D9D-4EA0-82B7-3A9B22B1EEA4}"/>
          </ac:spMkLst>
        </pc:spChg>
        <pc:spChg chg="del">
          <ac:chgData name="Cesar Augusto Lopez Gallego" userId="0dfa9112-9251-4882-b472-cf2dfcee09d1" providerId="ADAL" clId="{FE89EECC-39A9-48EC-A1FB-A47D2924DFCD}" dt="2025-08-30T15:55:44.183" v="3097" actId="478"/>
          <ac:spMkLst>
            <pc:docMk/>
            <pc:sldMk cId="80356064" sldId="501"/>
            <ac:spMk id="7" creationId="{60B50885-EF66-4ECA-ABE0-3E70E3A7F2DF}"/>
          </ac:spMkLst>
        </pc:spChg>
        <pc:spChg chg="del">
          <ac:chgData name="Cesar Augusto Lopez Gallego" userId="0dfa9112-9251-4882-b472-cf2dfcee09d1" providerId="ADAL" clId="{FE89EECC-39A9-48EC-A1FB-A47D2924DFCD}" dt="2025-08-30T15:55:44.183" v="3097" actId="478"/>
          <ac:spMkLst>
            <pc:docMk/>
            <pc:sldMk cId="80356064" sldId="501"/>
            <ac:spMk id="8" creationId="{39031199-5DDB-4395-BE02-E0526D29C4D0}"/>
          </ac:spMkLst>
        </pc:spChg>
        <pc:spChg chg="del">
          <ac:chgData name="Cesar Augusto Lopez Gallego" userId="0dfa9112-9251-4882-b472-cf2dfcee09d1" providerId="ADAL" clId="{FE89EECC-39A9-48EC-A1FB-A47D2924DFCD}" dt="2025-08-30T15:55:44.183" v="3097" actId="478"/>
          <ac:spMkLst>
            <pc:docMk/>
            <pc:sldMk cId="80356064" sldId="501"/>
            <ac:spMk id="9" creationId="{8E40235D-304C-4FC5-AF01-30069CD284A2}"/>
          </ac:spMkLst>
        </pc:spChg>
        <pc:spChg chg="add del mod">
          <ac:chgData name="Cesar Augusto Lopez Gallego" userId="0dfa9112-9251-4882-b472-cf2dfcee09d1" providerId="ADAL" clId="{FE89EECC-39A9-48EC-A1FB-A47D2924DFCD}" dt="2025-08-30T20:28:15.372" v="4590" actId="478"/>
          <ac:spMkLst>
            <pc:docMk/>
            <pc:sldMk cId="80356064" sldId="501"/>
            <ac:spMk id="10" creationId="{ED58AD7C-26F5-479E-9D40-D8F66951B944}"/>
          </ac:spMkLst>
        </pc:spChg>
        <pc:spChg chg="del">
          <ac:chgData name="Cesar Augusto Lopez Gallego" userId="0dfa9112-9251-4882-b472-cf2dfcee09d1" providerId="ADAL" clId="{FE89EECC-39A9-48EC-A1FB-A47D2924DFCD}" dt="2025-08-30T15:55:44.183" v="3097" actId="478"/>
          <ac:spMkLst>
            <pc:docMk/>
            <pc:sldMk cId="80356064" sldId="501"/>
            <ac:spMk id="15" creationId="{BB2FA194-281F-456B-8396-6E1BACB876D5}"/>
          </ac:spMkLst>
        </pc:spChg>
        <pc:picChg chg="add mod">
          <ac:chgData name="Cesar Augusto Lopez Gallego" userId="0dfa9112-9251-4882-b472-cf2dfcee09d1" providerId="ADAL" clId="{FE89EECC-39A9-48EC-A1FB-A47D2924DFCD}" dt="2025-08-30T20:29:42.518" v="4595" actId="1076"/>
          <ac:picMkLst>
            <pc:docMk/>
            <pc:sldMk cId="80356064" sldId="501"/>
            <ac:picMk id="11" creationId="{B99C2E8B-2966-4E84-A0A0-8201B6B77C63}"/>
          </ac:picMkLst>
        </pc:picChg>
        <pc:picChg chg="del">
          <ac:chgData name="Cesar Augusto Lopez Gallego" userId="0dfa9112-9251-4882-b472-cf2dfcee09d1" providerId="ADAL" clId="{FE89EECC-39A9-48EC-A1FB-A47D2924DFCD}" dt="2025-08-30T15:55:44.183" v="3097" actId="478"/>
          <ac:picMkLst>
            <pc:docMk/>
            <pc:sldMk cId="80356064" sldId="501"/>
            <ac:picMk id="16" creationId="{9724CFA0-F98C-461C-9E18-C31986CD989D}"/>
          </ac:picMkLst>
        </pc:picChg>
      </pc:sldChg>
      <pc:sldChg chg="addSp delSp modSp del mod modAnim">
        <pc:chgData name="Cesar Augusto Lopez Gallego" userId="0dfa9112-9251-4882-b472-cf2dfcee09d1" providerId="ADAL" clId="{FE89EECC-39A9-48EC-A1FB-A47D2924DFCD}" dt="2025-09-12T14:07:56.654" v="7495" actId="47"/>
        <pc:sldMkLst>
          <pc:docMk/>
          <pc:sldMk cId="3072515180" sldId="508"/>
        </pc:sldMkLst>
        <pc:spChg chg="mod">
          <ac:chgData name="Cesar Augusto Lopez Gallego" userId="0dfa9112-9251-4882-b472-cf2dfcee09d1" providerId="ADAL" clId="{FE89EECC-39A9-48EC-A1FB-A47D2924DFCD}" dt="2025-08-30T20:19:40.140" v="4557" actId="1076"/>
          <ac:spMkLst>
            <pc:docMk/>
            <pc:sldMk cId="3072515180" sldId="508"/>
            <ac:spMk id="3" creationId="{1DAC6800-DD19-4D5D-AF32-219DFE30438A}"/>
          </ac:spMkLst>
        </pc:spChg>
        <pc:spChg chg="mod">
          <ac:chgData name="Cesar Augusto Lopez Gallego" userId="0dfa9112-9251-4882-b472-cf2dfcee09d1" providerId="ADAL" clId="{FE89EECC-39A9-48EC-A1FB-A47D2924DFCD}" dt="2025-08-30T20:19:37.079" v="4556" actId="1076"/>
          <ac:spMkLst>
            <pc:docMk/>
            <pc:sldMk cId="3072515180" sldId="508"/>
            <ac:spMk id="4" creationId="{D2D1DAE9-E11F-418A-A308-E8B4CE3731B5}"/>
          </ac:spMkLst>
        </pc:spChg>
        <pc:spChg chg="mod">
          <ac:chgData name="Cesar Augusto Lopez Gallego" userId="0dfa9112-9251-4882-b472-cf2dfcee09d1" providerId="ADAL" clId="{FE89EECC-39A9-48EC-A1FB-A47D2924DFCD}" dt="2025-08-30T20:19:14.036" v="4552" actId="164"/>
          <ac:spMkLst>
            <pc:docMk/>
            <pc:sldMk cId="3072515180" sldId="508"/>
            <ac:spMk id="5" creationId="{75EB0CB7-5FD8-4222-BBEE-2CB6A1AC77DF}"/>
          </ac:spMkLst>
        </pc:spChg>
        <pc:spChg chg="mod">
          <ac:chgData name="Cesar Augusto Lopez Gallego" userId="0dfa9112-9251-4882-b472-cf2dfcee09d1" providerId="ADAL" clId="{FE89EECC-39A9-48EC-A1FB-A47D2924DFCD}" dt="2025-08-30T20:19:14.036" v="4552" actId="164"/>
          <ac:spMkLst>
            <pc:docMk/>
            <pc:sldMk cId="3072515180" sldId="508"/>
            <ac:spMk id="6" creationId="{1A708EE3-FB2E-4D30-A756-1862446597CE}"/>
          </ac:spMkLst>
        </pc:spChg>
        <pc:spChg chg="mod">
          <ac:chgData name="Cesar Augusto Lopez Gallego" userId="0dfa9112-9251-4882-b472-cf2dfcee09d1" providerId="ADAL" clId="{FE89EECC-39A9-48EC-A1FB-A47D2924DFCD}" dt="2025-08-30T20:19:14.036" v="4552" actId="164"/>
          <ac:spMkLst>
            <pc:docMk/>
            <pc:sldMk cId="3072515180" sldId="508"/>
            <ac:spMk id="7" creationId="{54416A0A-65B7-4F71-89E3-544BDC6F6DD2}"/>
          </ac:spMkLst>
        </pc:spChg>
        <pc:spChg chg="mod">
          <ac:chgData name="Cesar Augusto Lopez Gallego" userId="0dfa9112-9251-4882-b472-cf2dfcee09d1" providerId="ADAL" clId="{FE89EECC-39A9-48EC-A1FB-A47D2924DFCD}" dt="2025-08-30T20:19:14.036" v="4552" actId="164"/>
          <ac:spMkLst>
            <pc:docMk/>
            <pc:sldMk cId="3072515180" sldId="508"/>
            <ac:spMk id="8" creationId="{FF637F3D-B588-471B-AD61-5789213142A9}"/>
          </ac:spMkLst>
        </pc:spChg>
        <pc:spChg chg="del mod">
          <ac:chgData name="Cesar Augusto Lopez Gallego" userId="0dfa9112-9251-4882-b472-cf2dfcee09d1" providerId="ADAL" clId="{FE89EECC-39A9-48EC-A1FB-A47D2924DFCD}" dt="2025-09-12T14:07:19.044" v="7485" actId="21"/>
          <ac:spMkLst>
            <pc:docMk/>
            <pc:sldMk cId="3072515180" sldId="508"/>
            <ac:spMk id="9" creationId="{31220BE9-AE95-4440-A29C-ECD682E64F74}"/>
          </ac:spMkLst>
        </pc:spChg>
        <pc:grpChg chg="add del mod">
          <ac:chgData name="Cesar Augusto Lopez Gallego" userId="0dfa9112-9251-4882-b472-cf2dfcee09d1" providerId="ADAL" clId="{FE89EECC-39A9-48EC-A1FB-A47D2924DFCD}" dt="2025-09-12T14:07:19.044" v="7485" actId="21"/>
          <ac:grpSpMkLst>
            <pc:docMk/>
            <pc:sldMk cId="3072515180" sldId="508"/>
            <ac:grpSpMk id="2" creationId="{24DAADEB-19F9-4210-B8AE-E661C4B4F9B6}"/>
          </ac:grpSpMkLst>
        </pc:grpChg>
      </pc:sldChg>
      <pc:sldChg chg="addSp modSp mod modAnim">
        <pc:chgData name="Cesar Augusto Lopez Gallego" userId="0dfa9112-9251-4882-b472-cf2dfcee09d1" providerId="ADAL" clId="{FE89EECC-39A9-48EC-A1FB-A47D2924DFCD}" dt="2025-09-12T14:08:14.898" v="7500" actId="1076"/>
        <pc:sldMkLst>
          <pc:docMk/>
          <pc:sldMk cId="3737068369" sldId="510"/>
        </pc:sldMkLst>
        <pc:spChg chg="mod">
          <ac:chgData name="Cesar Augusto Lopez Gallego" userId="0dfa9112-9251-4882-b472-cf2dfcee09d1" providerId="ADAL" clId="{FE89EECC-39A9-48EC-A1FB-A47D2924DFCD}" dt="2025-08-30T20:19:29.789" v="4554" actId="164"/>
          <ac:spMkLst>
            <pc:docMk/>
            <pc:sldMk cId="3737068369" sldId="510"/>
            <ac:spMk id="3" creationId="{1DAC6800-DD19-4D5D-AF32-219DFE30438A}"/>
          </ac:spMkLst>
        </pc:spChg>
        <pc:spChg chg="mod">
          <ac:chgData name="Cesar Augusto Lopez Gallego" userId="0dfa9112-9251-4882-b472-cf2dfcee09d1" providerId="ADAL" clId="{FE89EECC-39A9-48EC-A1FB-A47D2924DFCD}" dt="2025-08-30T20:19:29.789" v="4554" actId="164"/>
          <ac:spMkLst>
            <pc:docMk/>
            <pc:sldMk cId="3737068369" sldId="510"/>
            <ac:spMk id="4" creationId="{D2D1DAE9-E11F-418A-A308-E8B4CE3731B5}"/>
          </ac:spMkLst>
        </pc:spChg>
        <pc:spChg chg="mod">
          <ac:chgData name="Cesar Augusto Lopez Gallego" userId="0dfa9112-9251-4882-b472-cf2dfcee09d1" providerId="ADAL" clId="{FE89EECC-39A9-48EC-A1FB-A47D2924DFCD}" dt="2025-08-30T20:19:29.789" v="4554" actId="164"/>
          <ac:spMkLst>
            <pc:docMk/>
            <pc:sldMk cId="3737068369" sldId="510"/>
            <ac:spMk id="5" creationId="{75EB0CB7-5FD8-4222-BBEE-2CB6A1AC77DF}"/>
          </ac:spMkLst>
        </pc:spChg>
        <pc:spChg chg="mod">
          <ac:chgData name="Cesar Augusto Lopez Gallego" userId="0dfa9112-9251-4882-b472-cf2dfcee09d1" providerId="ADAL" clId="{FE89EECC-39A9-48EC-A1FB-A47D2924DFCD}" dt="2025-08-30T20:19:29.789" v="4554" actId="164"/>
          <ac:spMkLst>
            <pc:docMk/>
            <pc:sldMk cId="3737068369" sldId="510"/>
            <ac:spMk id="6" creationId="{1A708EE3-FB2E-4D30-A756-1862446597CE}"/>
          </ac:spMkLst>
        </pc:spChg>
        <pc:spChg chg="mod">
          <ac:chgData name="Cesar Augusto Lopez Gallego" userId="0dfa9112-9251-4882-b472-cf2dfcee09d1" providerId="ADAL" clId="{FE89EECC-39A9-48EC-A1FB-A47D2924DFCD}" dt="2025-08-30T20:19:29.789" v="4554" actId="164"/>
          <ac:spMkLst>
            <pc:docMk/>
            <pc:sldMk cId="3737068369" sldId="510"/>
            <ac:spMk id="7" creationId="{54416A0A-65B7-4F71-89E3-544BDC6F6DD2}"/>
          </ac:spMkLst>
        </pc:spChg>
        <pc:spChg chg="mod">
          <ac:chgData name="Cesar Augusto Lopez Gallego" userId="0dfa9112-9251-4882-b472-cf2dfcee09d1" providerId="ADAL" clId="{FE89EECC-39A9-48EC-A1FB-A47D2924DFCD}" dt="2025-08-30T20:19:29.789" v="4554" actId="164"/>
          <ac:spMkLst>
            <pc:docMk/>
            <pc:sldMk cId="3737068369" sldId="510"/>
            <ac:spMk id="8" creationId="{FF637F3D-B588-471B-AD61-5789213142A9}"/>
          </ac:spMkLst>
        </pc:spChg>
        <pc:spChg chg="mod">
          <ac:chgData name="Cesar Augusto Lopez Gallego" userId="0dfa9112-9251-4882-b472-cf2dfcee09d1" providerId="ADAL" clId="{FE89EECC-39A9-48EC-A1FB-A47D2924DFCD}" dt="2025-09-12T14:08:08.517" v="7499" actId="404"/>
          <ac:spMkLst>
            <pc:docMk/>
            <pc:sldMk cId="3737068369" sldId="510"/>
            <ac:spMk id="9" creationId="{31220BE9-AE95-4440-A29C-ECD682E64F74}"/>
          </ac:spMkLst>
        </pc:spChg>
        <pc:grpChg chg="add mod">
          <ac:chgData name="Cesar Augusto Lopez Gallego" userId="0dfa9112-9251-4882-b472-cf2dfcee09d1" providerId="ADAL" clId="{FE89EECC-39A9-48EC-A1FB-A47D2924DFCD}" dt="2025-09-12T14:08:14.898" v="7500" actId="1076"/>
          <ac:grpSpMkLst>
            <pc:docMk/>
            <pc:sldMk cId="3737068369" sldId="510"/>
            <ac:grpSpMk id="2" creationId="{1EB91020-57FF-43E0-A166-2348B0FD5BD6}"/>
          </ac:grpSpMkLst>
        </pc:grpChg>
      </pc:sldChg>
      <pc:sldChg chg="modSp mod">
        <pc:chgData name="Cesar Augusto Lopez Gallego" userId="0dfa9112-9251-4882-b472-cf2dfcee09d1" providerId="ADAL" clId="{FE89EECC-39A9-48EC-A1FB-A47D2924DFCD}" dt="2025-09-01T21:38:04.428" v="5714" actId="1076"/>
        <pc:sldMkLst>
          <pc:docMk/>
          <pc:sldMk cId="2970297531" sldId="512"/>
        </pc:sldMkLst>
        <pc:spChg chg="mod">
          <ac:chgData name="Cesar Augusto Lopez Gallego" userId="0dfa9112-9251-4882-b472-cf2dfcee09d1" providerId="ADAL" clId="{FE89EECC-39A9-48EC-A1FB-A47D2924DFCD}" dt="2025-09-01T21:38:01.195" v="5713" actId="1076"/>
          <ac:spMkLst>
            <pc:docMk/>
            <pc:sldMk cId="2970297531" sldId="512"/>
            <ac:spMk id="4" creationId="{41080D98-CEA5-41F5-A644-17026F4C30DA}"/>
          </ac:spMkLst>
        </pc:spChg>
        <pc:picChg chg="mod">
          <ac:chgData name="Cesar Augusto Lopez Gallego" userId="0dfa9112-9251-4882-b472-cf2dfcee09d1" providerId="ADAL" clId="{FE89EECC-39A9-48EC-A1FB-A47D2924DFCD}" dt="2025-09-01T21:38:04.428" v="5714" actId="1076"/>
          <ac:picMkLst>
            <pc:docMk/>
            <pc:sldMk cId="2970297531" sldId="512"/>
            <ac:picMk id="6" creationId="{20D981E6-7628-4925-AE44-89937D35E489}"/>
          </ac:picMkLst>
        </pc:picChg>
      </pc:sldChg>
      <pc:sldChg chg="modSp mod">
        <pc:chgData name="Cesar Augusto Lopez Gallego" userId="0dfa9112-9251-4882-b472-cf2dfcee09d1" providerId="ADAL" clId="{FE89EECC-39A9-48EC-A1FB-A47D2924DFCD}" dt="2025-08-30T17:04:17.128" v="3610" actId="14100"/>
        <pc:sldMkLst>
          <pc:docMk/>
          <pc:sldMk cId="4209513737" sldId="515"/>
        </pc:sldMkLst>
        <pc:spChg chg="mod">
          <ac:chgData name="Cesar Augusto Lopez Gallego" userId="0dfa9112-9251-4882-b472-cf2dfcee09d1" providerId="ADAL" clId="{FE89EECC-39A9-48EC-A1FB-A47D2924DFCD}" dt="2025-08-30T17:04:17.128" v="3610" actId="14100"/>
          <ac:spMkLst>
            <pc:docMk/>
            <pc:sldMk cId="4209513737" sldId="515"/>
            <ac:spMk id="4" creationId="{8EFE0B08-8A0D-4F51-9DB1-770ECF4638DE}"/>
          </ac:spMkLst>
        </pc:spChg>
      </pc:sldChg>
      <pc:sldChg chg="del">
        <pc:chgData name="Cesar Augusto Lopez Gallego" userId="0dfa9112-9251-4882-b472-cf2dfcee09d1" providerId="ADAL" clId="{FE89EECC-39A9-48EC-A1FB-A47D2924DFCD}" dt="2025-08-30T17:10:23.692" v="3879" actId="2696"/>
        <pc:sldMkLst>
          <pc:docMk/>
          <pc:sldMk cId="1513313331" sldId="517"/>
        </pc:sldMkLst>
      </pc:sldChg>
      <pc:sldChg chg="addSp modSp add mod">
        <pc:chgData name="Cesar Augusto Lopez Gallego" userId="0dfa9112-9251-4882-b472-cf2dfcee09d1" providerId="ADAL" clId="{FE89EECC-39A9-48EC-A1FB-A47D2924DFCD}" dt="2025-08-30T17:25:41.906" v="3979" actId="1076"/>
        <pc:sldMkLst>
          <pc:docMk/>
          <pc:sldMk cId="3758148068" sldId="517"/>
        </pc:sldMkLst>
        <pc:spChg chg="add mod">
          <ac:chgData name="Cesar Augusto Lopez Gallego" userId="0dfa9112-9251-4882-b472-cf2dfcee09d1" providerId="ADAL" clId="{FE89EECC-39A9-48EC-A1FB-A47D2924DFCD}" dt="2025-08-30T17:11:06.516" v="3899" actId="404"/>
          <ac:spMkLst>
            <pc:docMk/>
            <pc:sldMk cId="3758148068" sldId="517"/>
            <ac:spMk id="5" creationId="{A386F712-E08D-4B0B-9228-C01FA3D4D27F}"/>
          </ac:spMkLst>
        </pc:spChg>
        <pc:graphicFrameChg chg="mod modGraphic">
          <ac:chgData name="Cesar Augusto Lopez Gallego" userId="0dfa9112-9251-4882-b472-cf2dfcee09d1" providerId="ADAL" clId="{FE89EECC-39A9-48EC-A1FB-A47D2924DFCD}" dt="2025-08-30T17:25:36.192" v="3977" actId="14100"/>
          <ac:graphicFrameMkLst>
            <pc:docMk/>
            <pc:sldMk cId="3758148068" sldId="517"/>
            <ac:graphicFrameMk id="4" creationId="{C62A02E2-9726-4CCC-A8FA-FEA8AE67153A}"/>
          </ac:graphicFrameMkLst>
        </pc:graphicFrameChg>
        <pc:picChg chg="mod">
          <ac:chgData name="Cesar Augusto Lopez Gallego" userId="0dfa9112-9251-4882-b472-cf2dfcee09d1" providerId="ADAL" clId="{FE89EECC-39A9-48EC-A1FB-A47D2924DFCD}" dt="2025-08-30T17:25:41.906" v="3979" actId="1076"/>
          <ac:picMkLst>
            <pc:docMk/>
            <pc:sldMk cId="3758148068" sldId="517"/>
            <ac:picMk id="3" creationId="{0FE57B44-D553-4C98-B262-CFEC39E9554D}"/>
          </ac:picMkLst>
        </pc:picChg>
      </pc:sldChg>
      <pc:sldChg chg="del">
        <pc:chgData name="Cesar Augusto Lopez Gallego" userId="0dfa9112-9251-4882-b472-cf2dfcee09d1" providerId="ADAL" clId="{FE89EECC-39A9-48EC-A1FB-A47D2924DFCD}" dt="2025-08-30T17:10:23.692" v="3879" actId="2696"/>
        <pc:sldMkLst>
          <pc:docMk/>
          <pc:sldMk cId="105736215" sldId="518"/>
        </pc:sldMkLst>
      </pc:sldChg>
      <pc:sldChg chg="addSp modSp add mod">
        <pc:chgData name="Cesar Augusto Lopez Gallego" userId="0dfa9112-9251-4882-b472-cf2dfcee09d1" providerId="ADAL" clId="{FE89EECC-39A9-48EC-A1FB-A47D2924DFCD}" dt="2025-08-30T17:27:24.180" v="3981" actId="1076"/>
        <pc:sldMkLst>
          <pc:docMk/>
          <pc:sldMk cId="1398131346" sldId="518"/>
        </pc:sldMkLst>
        <pc:spChg chg="add mod">
          <ac:chgData name="Cesar Augusto Lopez Gallego" userId="0dfa9112-9251-4882-b472-cf2dfcee09d1" providerId="ADAL" clId="{FE89EECC-39A9-48EC-A1FB-A47D2924DFCD}" dt="2025-08-30T17:27:24.180" v="3981" actId="1076"/>
          <ac:spMkLst>
            <pc:docMk/>
            <pc:sldMk cId="1398131346" sldId="518"/>
            <ac:spMk id="4" creationId="{96DA897A-7921-4426-80D0-32FB39E7A94F}"/>
          </ac:spMkLst>
        </pc:spChg>
      </pc:sldChg>
      <pc:sldChg chg="addSp modSp add mod">
        <pc:chgData name="Cesar Augusto Lopez Gallego" userId="0dfa9112-9251-4882-b472-cf2dfcee09d1" providerId="ADAL" clId="{FE89EECC-39A9-48EC-A1FB-A47D2924DFCD}" dt="2025-08-30T17:29:48.313" v="3987" actId="14100"/>
        <pc:sldMkLst>
          <pc:docMk/>
          <pc:sldMk cId="145928701" sldId="519"/>
        </pc:sldMkLst>
        <pc:spChg chg="mod">
          <ac:chgData name="Cesar Augusto Lopez Gallego" userId="0dfa9112-9251-4882-b472-cf2dfcee09d1" providerId="ADAL" clId="{FE89EECC-39A9-48EC-A1FB-A47D2924DFCD}" dt="2025-08-30T17:29:48.313" v="3987" actId="14100"/>
          <ac:spMkLst>
            <pc:docMk/>
            <pc:sldMk cId="145928701" sldId="519"/>
            <ac:spMk id="2" creationId="{63804368-0679-4B3D-954B-E9AA7D6066DE}"/>
          </ac:spMkLst>
        </pc:spChg>
        <pc:spChg chg="add mod">
          <ac:chgData name="Cesar Augusto Lopez Gallego" userId="0dfa9112-9251-4882-b472-cf2dfcee09d1" providerId="ADAL" clId="{FE89EECC-39A9-48EC-A1FB-A47D2924DFCD}" dt="2025-08-30T17:27:27.731" v="3983" actId="1076"/>
          <ac:spMkLst>
            <pc:docMk/>
            <pc:sldMk cId="145928701" sldId="519"/>
            <ac:spMk id="5" creationId="{DEC8221A-8347-4B98-BE81-311776F51D67}"/>
          </ac:spMkLst>
        </pc:spChg>
      </pc:sldChg>
      <pc:sldChg chg="del">
        <pc:chgData name="Cesar Augusto Lopez Gallego" userId="0dfa9112-9251-4882-b472-cf2dfcee09d1" providerId="ADAL" clId="{FE89EECC-39A9-48EC-A1FB-A47D2924DFCD}" dt="2025-08-30T17:10:23.692" v="3879" actId="2696"/>
        <pc:sldMkLst>
          <pc:docMk/>
          <pc:sldMk cId="2951396456" sldId="519"/>
        </pc:sldMkLst>
      </pc:sldChg>
      <pc:sldChg chg="del">
        <pc:chgData name="Cesar Augusto Lopez Gallego" userId="0dfa9112-9251-4882-b472-cf2dfcee09d1" providerId="ADAL" clId="{FE89EECC-39A9-48EC-A1FB-A47D2924DFCD}" dt="2025-08-30T17:34:15.765" v="4055" actId="2696"/>
        <pc:sldMkLst>
          <pc:docMk/>
          <pc:sldMk cId="3754479020" sldId="524"/>
        </pc:sldMkLst>
      </pc:sldChg>
      <pc:sldChg chg="modSp add mod">
        <pc:chgData name="Cesar Augusto Lopez Gallego" userId="0dfa9112-9251-4882-b472-cf2dfcee09d1" providerId="ADAL" clId="{FE89EECC-39A9-48EC-A1FB-A47D2924DFCD}" dt="2025-08-30T17:09:41.979" v="3877" actId="20577"/>
        <pc:sldMkLst>
          <pc:docMk/>
          <pc:sldMk cId="36241331" sldId="526"/>
        </pc:sldMkLst>
        <pc:spChg chg="mod">
          <ac:chgData name="Cesar Augusto Lopez Gallego" userId="0dfa9112-9251-4882-b472-cf2dfcee09d1" providerId="ADAL" clId="{FE89EECC-39A9-48EC-A1FB-A47D2924DFCD}" dt="2025-08-30T17:09:41.979" v="3877" actId="20577"/>
          <ac:spMkLst>
            <pc:docMk/>
            <pc:sldMk cId="36241331" sldId="526"/>
            <ac:spMk id="4" creationId="{C09E41A7-7EB9-4FC4-9588-67E0572BB8EA}"/>
          </ac:spMkLst>
        </pc:spChg>
        <pc:spChg chg="mod">
          <ac:chgData name="Cesar Augusto Lopez Gallego" userId="0dfa9112-9251-4882-b472-cf2dfcee09d1" providerId="ADAL" clId="{FE89EECC-39A9-48EC-A1FB-A47D2924DFCD}" dt="2025-08-30T17:09:21.074" v="3867" actId="20577"/>
          <ac:spMkLst>
            <pc:docMk/>
            <pc:sldMk cId="36241331" sldId="526"/>
            <ac:spMk id="5" creationId="{604B9672-3C78-4E96-A838-B4A6180BCD6F}"/>
          </ac:spMkLst>
        </pc:spChg>
        <pc:picChg chg="mod">
          <ac:chgData name="Cesar Augusto Lopez Gallego" userId="0dfa9112-9251-4882-b472-cf2dfcee09d1" providerId="ADAL" clId="{FE89EECC-39A9-48EC-A1FB-A47D2924DFCD}" dt="2025-08-30T17:03:01.353" v="3604" actId="1076"/>
          <ac:picMkLst>
            <pc:docMk/>
            <pc:sldMk cId="36241331" sldId="526"/>
            <ac:picMk id="3" creationId="{05FEBBA2-4B74-4F2F-A965-0CCF889E02F3}"/>
          </ac:picMkLst>
        </pc:picChg>
        <pc:picChg chg="mod">
          <ac:chgData name="Cesar Augusto Lopez Gallego" userId="0dfa9112-9251-4882-b472-cf2dfcee09d1" providerId="ADAL" clId="{FE89EECC-39A9-48EC-A1FB-A47D2924DFCD}" dt="2025-08-30T17:03:02.673" v="3605" actId="1076"/>
          <ac:picMkLst>
            <pc:docMk/>
            <pc:sldMk cId="36241331" sldId="526"/>
            <ac:picMk id="6" creationId="{EAEE6546-747D-45AF-9B33-3AA6882856F5}"/>
          </ac:picMkLst>
        </pc:picChg>
      </pc:sldChg>
      <pc:sldChg chg="addSp modSp del mod ord">
        <pc:chgData name="Cesar Augusto Lopez Gallego" userId="0dfa9112-9251-4882-b472-cf2dfcee09d1" providerId="ADAL" clId="{FE89EECC-39A9-48EC-A1FB-A47D2924DFCD}" dt="2025-08-30T16:51:01.769" v="3572" actId="2696"/>
        <pc:sldMkLst>
          <pc:docMk/>
          <pc:sldMk cId="4032667803" sldId="526"/>
        </pc:sldMkLst>
        <pc:spChg chg="add mod">
          <ac:chgData name="Cesar Augusto Lopez Gallego" userId="0dfa9112-9251-4882-b472-cf2dfcee09d1" providerId="ADAL" clId="{FE89EECC-39A9-48EC-A1FB-A47D2924DFCD}" dt="2025-08-30T16:33:31.108" v="3530" actId="20577"/>
          <ac:spMkLst>
            <pc:docMk/>
            <pc:sldMk cId="4032667803" sldId="526"/>
            <ac:spMk id="5" creationId="{604B9672-3C78-4E96-A838-B4A6180BCD6F}"/>
          </ac:spMkLst>
        </pc:spChg>
        <pc:spChg chg="add mod">
          <ac:chgData name="Cesar Augusto Lopez Gallego" userId="0dfa9112-9251-4882-b472-cf2dfcee09d1" providerId="ADAL" clId="{FE89EECC-39A9-48EC-A1FB-A47D2924DFCD}" dt="2025-08-30T16:33:51.244" v="3543" actId="14100"/>
          <ac:spMkLst>
            <pc:docMk/>
            <pc:sldMk cId="4032667803" sldId="526"/>
            <ac:spMk id="7" creationId="{E3517BD2-D96A-4F66-9576-760A74115B4F}"/>
          </ac:spMkLst>
        </pc:spChg>
        <pc:picChg chg="mod">
          <ac:chgData name="Cesar Augusto Lopez Gallego" userId="0dfa9112-9251-4882-b472-cf2dfcee09d1" providerId="ADAL" clId="{FE89EECC-39A9-48EC-A1FB-A47D2924DFCD}" dt="2025-08-30T16:33:18.577" v="3515" actId="1076"/>
          <ac:picMkLst>
            <pc:docMk/>
            <pc:sldMk cId="4032667803" sldId="526"/>
            <ac:picMk id="3" creationId="{05FEBBA2-4B74-4F2F-A965-0CCF889E02F3}"/>
          </ac:picMkLst>
        </pc:picChg>
        <pc:picChg chg="add mod">
          <ac:chgData name="Cesar Augusto Lopez Gallego" userId="0dfa9112-9251-4882-b472-cf2dfcee09d1" providerId="ADAL" clId="{FE89EECC-39A9-48EC-A1FB-A47D2924DFCD}" dt="2025-08-30T16:33:27.282" v="3520" actId="1076"/>
          <ac:picMkLst>
            <pc:docMk/>
            <pc:sldMk cId="4032667803" sldId="526"/>
            <ac:picMk id="6" creationId="{EAEE6546-747D-45AF-9B33-3AA6882856F5}"/>
          </ac:picMkLst>
        </pc:picChg>
      </pc:sldChg>
      <pc:sldChg chg="del">
        <pc:chgData name="Cesar Augusto Lopez Gallego" userId="0dfa9112-9251-4882-b472-cf2dfcee09d1" providerId="ADAL" clId="{FE89EECC-39A9-48EC-A1FB-A47D2924DFCD}" dt="2025-08-30T17:34:15.765" v="4055" actId="2696"/>
        <pc:sldMkLst>
          <pc:docMk/>
          <pc:sldMk cId="955241335" sldId="527"/>
        </pc:sldMkLst>
      </pc:sldChg>
      <pc:sldChg chg="del">
        <pc:chgData name="Cesar Augusto Lopez Gallego" userId="0dfa9112-9251-4882-b472-cf2dfcee09d1" providerId="ADAL" clId="{FE89EECC-39A9-48EC-A1FB-A47D2924DFCD}" dt="2025-08-30T17:34:15.765" v="4055" actId="2696"/>
        <pc:sldMkLst>
          <pc:docMk/>
          <pc:sldMk cId="476440925" sldId="528"/>
        </pc:sldMkLst>
      </pc:sldChg>
      <pc:sldChg chg="del">
        <pc:chgData name="Cesar Augusto Lopez Gallego" userId="0dfa9112-9251-4882-b472-cf2dfcee09d1" providerId="ADAL" clId="{FE89EECC-39A9-48EC-A1FB-A47D2924DFCD}" dt="2025-08-30T17:34:15.765" v="4055" actId="2696"/>
        <pc:sldMkLst>
          <pc:docMk/>
          <pc:sldMk cId="1937242250" sldId="529"/>
        </pc:sldMkLst>
      </pc:sldChg>
      <pc:sldChg chg="modSp del mod">
        <pc:chgData name="Cesar Augusto Lopez Gallego" userId="0dfa9112-9251-4882-b472-cf2dfcee09d1" providerId="ADAL" clId="{FE89EECC-39A9-48EC-A1FB-A47D2924DFCD}" dt="2025-08-30T17:34:15.765" v="4055" actId="2696"/>
        <pc:sldMkLst>
          <pc:docMk/>
          <pc:sldMk cId="1340276977" sldId="530"/>
        </pc:sldMkLst>
        <pc:spChg chg="mod">
          <ac:chgData name="Cesar Augusto Lopez Gallego" userId="0dfa9112-9251-4882-b472-cf2dfcee09d1" providerId="ADAL" clId="{FE89EECC-39A9-48EC-A1FB-A47D2924DFCD}" dt="2025-08-30T17:12:41.074" v="3929" actId="14100"/>
          <ac:spMkLst>
            <pc:docMk/>
            <pc:sldMk cId="1340276977" sldId="530"/>
            <ac:spMk id="4" creationId="{9FAC326A-6FAB-411A-8C1A-DD11EC2DF0D1}"/>
          </ac:spMkLst>
        </pc:spChg>
      </pc:sldChg>
      <pc:sldChg chg="del">
        <pc:chgData name="Cesar Augusto Lopez Gallego" userId="0dfa9112-9251-4882-b472-cf2dfcee09d1" providerId="ADAL" clId="{FE89EECC-39A9-48EC-A1FB-A47D2924DFCD}" dt="2025-08-30T17:34:15.765" v="4055" actId="2696"/>
        <pc:sldMkLst>
          <pc:docMk/>
          <pc:sldMk cId="522080957" sldId="545"/>
        </pc:sldMkLst>
      </pc:sldChg>
      <pc:sldChg chg="modSp mod">
        <pc:chgData name="Cesar Augusto Lopez Gallego" userId="0dfa9112-9251-4882-b472-cf2dfcee09d1" providerId="ADAL" clId="{FE89EECC-39A9-48EC-A1FB-A47D2924DFCD}" dt="2025-08-27T13:48:54.669" v="12" actId="27636"/>
        <pc:sldMkLst>
          <pc:docMk/>
          <pc:sldMk cId="1717701852" sldId="1082"/>
        </pc:sldMkLst>
        <pc:spChg chg="mod">
          <ac:chgData name="Cesar Augusto Lopez Gallego" userId="0dfa9112-9251-4882-b472-cf2dfcee09d1" providerId="ADAL" clId="{FE89EECC-39A9-48EC-A1FB-A47D2924DFCD}" dt="2025-08-27T13:48:54.669" v="12" actId="27636"/>
          <ac:spMkLst>
            <pc:docMk/>
            <pc:sldMk cId="1717701852" sldId="1082"/>
            <ac:spMk id="5" creationId="{0E58795F-F304-48F9-AB39-E771483580D8}"/>
          </ac:spMkLst>
        </pc:spChg>
      </pc:sldChg>
      <pc:sldChg chg="del">
        <pc:chgData name="Cesar Augusto Lopez Gallego" userId="0dfa9112-9251-4882-b472-cf2dfcee09d1" providerId="ADAL" clId="{FE89EECC-39A9-48EC-A1FB-A47D2924DFCD}" dt="2025-08-27T13:49:07.182" v="13" actId="47"/>
        <pc:sldMkLst>
          <pc:docMk/>
          <pc:sldMk cId="1583434743" sldId="1083"/>
        </pc:sldMkLst>
      </pc:sldChg>
      <pc:sldChg chg="addSp delSp modSp new mod modClrScheme chgLayout">
        <pc:chgData name="Cesar Augusto Lopez Gallego" userId="0dfa9112-9251-4882-b472-cf2dfcee09d1" providerId="ADAL" clId="{FE89EECC-39A9-48EC-A1FB-A47D2924DFCD}" dt="2025-08-30T12:21:24.469" v="1534" actId="478"/>
        <pc:sldMkLst>
          <pc:docMk/>
          <pc:sldMk cId="4263934915" sldId="1083"/>
        </pc:sldMkLst>
        <pc:spChg chg="del">
          <ac:chgData name="Cesar Augusto Lopez Gallego" userId="0dfa9112-9251-4882-b472-cf2dfcee09d1" providerId="ADAL" clId="{FE89EECC-39A9-48EC-A1FB-A47D2924DFCD}" dt="2025-08-27T13:49:27.740" v="15" actId="700"/>
          <ac:spMkLst>
            <pc:docMk/>
            <pc:sldMk cId="4263934915" sldId="1083"/>
            <ac:spMk id="2" creationId="{63EA2EAE-1922-498B-A167-43C59A87557B}"/>
          </ac:spMkLst>
        </pc:spChg>
        <pc:spChg chg="del mod ord">
          <ac:chgData name="Cesar Augusto Lopez Gallego" userId="0dfa9112-9251-4882-b472-cf2dfcee09d1" providerId="ADAL" clId="{FE89EECC-39A9-48EC-A1FB-A47D2924DFCD}" dt="2025-08-27T13:49:27.740" v="15" actId="700"/>
          <ac:spMkLst>
            <pc:docMk/>
            <pc:sldMk cId="4263934915" sldId="1083"/>
            <ac:spMk id="3" creationId="{791C2285-E827-4D61-BCBA-EDE34C6456A1}"/>
          </ac:spMkLst>
        </pc:spChg>
        <pc:spChg chg="mod ord">
          <ac:chgData name="Cesar Augusto Lopez Gallego" userId="0dfa9112-9251-4882-b472-cf2dfcee09d1" providerId="ADAL" clId="{FE89EECC-39A9-48EC-A1FB-A47D2924DFCD}" dt="2025-08-27T13:49:27.740" v="15" actId="700"/>
          <ac:spMkLst>
            <pc:docMk/>
            <pc:sldMk cId="4263934915" sldId="1083"/>
            <ac:spMk id="4" creationId="{1DADE751-795B-496B-99D4-DF843A4E329C}"/>
          </ac:spMkLst>
        </pc:spChg>
        <pc:spChg chg="add mod ord">
          <ac:chgData name="Cesar Augusto Lopez Gallego" userId="0dfa9112-9251-4882-b472-cf2dfcee09d1" providerId="ADAL" clId="{FE89EECC-39A9-48EC-A1FB-A47D2924DFCD}" dt="2025-08-30T12:21:22.381" v="1533" actId="14100"/>
          <ac:spMkLst>
            <pc:docMk/>
            <pc:sldMk cId="4263934915" sldId="1083"/>
            <ac:spMk id="5" creationId="{9EA74683-834D-4E53-8C92-CAB75CEAA237}"/>
          </ac:spMkLst>
        </pc:spChg>
        <pc:spChg chg="add del mod ord">
          <ac:chgData name="Cesar Augusto Lopez Gallego" userId="0dfa9112-9251-4882-b472-cf2dfcee09d1" providerId="ADAL" clId="{FE89EECC-39A9-48EC-A1FB-A47D2924DFCD}" dt="2025-08-30T12:21:24.469" v="1534" actId="478"/>
          <ac:spMkLst>
            <pc:docMk/>
            <pc:sldMk cId="4263934915" sldId="1083"/>
            <ac:spMk id="6" creationId="{7303A2CD-6DCA-44C1-9D9E-D38211F66117}"/>
          </ac:spMkLst>
        </pc:spChg>
      </pc:sldChg>
      <pc:sldChg chg="delSp modSp add mod">
        <pc:chgData name="Cesar Augusto Lopez Gallego" userId="0dfa9112-9251-4882-b472-cf2dfcee09d1" providerId="ADAL" clId="{FE89EECC-39A9-48EC-A1FB-A47D2924DFCD}" dt="2025-08-29T22:29:55.094" v="1163" actId="478"/>
        <pc:sldMkLst>
          <pc:docMk/>
          <pc:sldMk cId="1385668846" sldId="1084"/>
        </pc:sldMkLst>
        <pc:spChg chg="mod">
          <ac:chgData name="Cesar Augusto Lopez Gallego" userId="0dfa9112-9251-4882-b472-cf2dfcee09d1" providerId="ADAL" clId="{FE89EECC-39A9-48EC-A1FB-A47D2924DFCD}" dt="2025-08-27T13:50:34.094" v="105" actId="20577"/>
          <ac:spMkLst>
            <pc:docMk/>
            <pc:sldMk cId="1385668846" sldId="1084"/>
            <ac:spMk id="5" creationId="{9EA74683-834D-4E53-8C92-CAB75CEAA237}"/>
          </ac:spMkLst>
        </pc:spChg>
        <pc:spChg chg="del">
          <ac:chgData name="Cesar Augusto Lopez Gallego" userId="0dfa9112-9251-4882-b472-cf2dfcee09d1" providerId="ADAL" clId="{FE89EECC-39A9-48EC-A1FB-A47D2924DFCD}" dt="2025-08-29T22:29:55.094" v="1163" actId="478"/>
          <ac:spMkLst>
            <pc:docMk/>
            <pc:sldMk cId="1385668846" sldId="1084"/>
            <ac:spMk id="6" creationId="{7303A2CD-6DCA-44C1-9D9E-D38211F66117}"/>
          </ac:spMkLst>
        </pc:spChg>
      </pc:sldChg>
      <pc:sldChg chg="del">
        <pc:chgData name="Cesar Augusto Lopez Gallego" userId="0dfa9112-9251-4882-b472-cf2dfcee09d1" providerId="ADAL" clId="{FE89EECC-39A9-48EC-A1FB-A47D2924DFCD}" dt="2025-08-27T13:49:07.182" v="13" actId="47"/>
        <pc:sldMkLst>
          <pc:docMk/>
          <pc:sldMk cId="2186979227" sldId="1084"/>
        </pc:sldMkLst>
      </pc:sldChg>
      <pc:sldChg chg="del">
        <pc:chgData name="Cesar Augusto Lopez Gallego" userId="0dfa9112-9251-4882-b472-cf2dfcee09d1" providerId="ADAL" clId="{FE89EECC-39A9-48EC-A1FB-A47D2924DFCD}" dt="2025-08-27T13:49:07.182" v="13" actId="47"/>
        <pc:sldMkLst>
          <pc:docMk/>
          <pc:sldMk cId="89841135" sldId="1085"/>
        </pc:sldMkLst>
      </pc:sldChg>
      <pc:sldChg chg="modSp new del mod">
        <pc:chgData name="Cesar Augusto Lopez Gallego" userId="0dfa9112-9251-4882-b472-cf2dfcee09d1" providerId="ADAL" clId="{FE89EECC-39A9-48EC-A1FB-A47D2924DFCD}" dt="2025-08-27T13:50:15.102" v="78" actId="47"/>
        <pc:sldMkLst>
          <pc:docMk/>
          <pc:sldMk cId="312170863" sldId="1085"/>
        </pc:sldMkLst>
        <pc:spChg chg="mod">
          <ac:chgData name="Cesar Augusto Lopez Gallego" userId="0dfa9112-9251-4882-b472-cf2dfcee09d1" providerId="ADAL" clId="{FE89EECC-39A9-48EC-A1FB-A47D2924DFCD}" dt="2025-08-27T13:50:11.503" v="77" actId="20577"/>
          <ac:spMkLst>
            <pc:docMk/>
            <pc:sldMk cId="312170863" sldId="1085"/>
            <ac:spMk id="2" creationId="{0A04EE5F-0E37-498A-9852-02E88C5D42A2}"/>
          </ac:spMkLst>
        </pc:spChg>
      </pc:sldChg>
      <pc:sldChg chg="modSp add del mod">
        <pc:chgData name="Cesar Augusto Lopez Gallego" userId="0dfa9112-9251-4882-b472-cf2dfcee09d1" providerId="ADAL" clId="{FE89EECC-39A9-48EC-A1FB-A47D2924DFCD}" dt="2025-09-01T22:04:44.906" v="5716" actId="2696"/>
        <pc:sldMkLst>
          <pc:docMk/>
          <pc:sldMk cId="404162248" sldId="1085"/>
        </pc:sldMkLst>
        <pc:spChg chg="mod">
          <ac:chgData name="Cesar Augusto Lopez Gallego" userId="0dfa9112-9251-4882-b472-cf2dfcee09d1" providerId="ADAL" clId="{FE89EECC-39A9-48EC-A1FB-A47D2924DFCD}" dt="2025-08-27T13:50:40.105" v="117" actId="20577"/>
          <ac:spMkLst>
            <pc:docMk/>
            <pc:sldMk cId="404162248" sldId="1085"/>
            <ac:spMk id="5" creationId="{9EA74683-834D-4E53-8C92-CAB75CEAA237}"/>
          </ac:spMkLst>
        </pc:spChg>
        <pc:spChg chg="mod">
          <ac:chgData name="Cesar Augusto Lopez Gallego" userId="0dfa9112-9251-4882-b472-cf2dfcee09d1" providerId="ADAL" clId="{FE89EECC-39A9-48EC-A1FB-A47D2924DFCD}" dt="2025-08-27T13:58:00.001" v="335" actId="207"/>
          <ac:spMkLst>
            <pc:docMk/>
            <pc:sldMk cId="404162248" sldId="1085"/>
            <ac:spMk id="6" creationId="{7303A2CD-6DCA-44C1-9D9E-D38211F66117}"/>
          </ac:spMkLst>
        </pc:spChg>
      </pc:sldChg>
      <pc:sldChg chg="addSp delSp modSp add del mod">
        <pc:chgData name="Cesar Augusto Lopez Gallego" userId="0dfa9112-9251-4882-b472-cf2dfcee09d1" providerId="ADAL" clId="{FE89EECC-39A9-48EC-A1FB-A47D2924DFCD}" dt="2025-09-09T23:29:49.557" v="5761" actId="47"/>
        <pc:sldMkLst>
          <pc:docMk/>
          <pc:sldMk cId="600260009" sldId="1085"/>
        </pc:sldMkLst>
        <pc:spChg chg="add del mod">
          <ac:chgData name="Cesar Augusto Lopez Gallego" userId="0dfa9112-9251-4882-b472-cf2dfcee09d1" providerId="ADAL" clId="{FE89EECC-39A9-48EC-A1FB-A47D2924DFCD}" dt="2025-09-01T22:35:28.222" v="5750" actId="478"/>
          <ac:spMkLst>
            <pc:docMk/>
            <pc:sldMk cId="600260009" sldId="1085"/>
            <ac:spMk id="3" creationId="{CD1EF2FE-D545-48EB-8941-1754806F22FE}"/>
          </ac:spMkLst>
        </pc:spChg>
        <pc:spChg chg="del">
          <ac:chgData name="Cesar Augusto Lopez Gallego" userId="0dfa9112-9251-4882-b472-cf2dfcee09d1" providerId="ADAL" clId="{FE89EECC-39A9-48EC-A1FB-A47D2924DFCD}" dt="2025-09-01T22:35:25.285" v="5749" actId="478"/>
          <ac:spMkLst>
            <pc:docMk/>
            <pc:sldMk cId="600260009" sldId="1085"/>
            <ac:spMk id="5" creationId="{9EA74683-834D-4E53-8C92-CAB75CEAA237}"/>
          </ac:spMkLst>
        </pc:spChg>
        <pc:spChg chg="del">
          <ac:chgData name="Cesar Augusto Lopez Gallego" userId="0dfa9112-9251-4882-b472-cf2dfcee09d1" providerId="ADAL" clId="{FE89EECC-39A9-48EC-A1FB-A47D2924DFCD}" dt="2025-09-01T22:35:25.285" v="5749" actId="478"/>
          <ac:spMkLst>
            <pc:docMk/>
            <pc:sldMk cId="600260009" sldId="1085"/>
            <ac:spMk id="6" creationId="{7303A2CD-6DCA-44C1-9D9E-D38211F66117}"/>
          </ac:spMkLst>
        </pc:spChg>
        <pc:spChg chg="add mod">
          <ac:chgData name="Cesar Augusto Lopez Gallego" userId="0dfa9112-9251-4882-b472-cf2dfcee09d1" providerId="ADAL" clId="{FE89EECC-39A9-48EC-A1FB-A47D2924DFCD}" dt="2025-09-01T22:35:20.916" v="5748" actId="20577"/>
          <ac:spMkLst>
            <pc:docMk/>
            <pc:sldMk cId="600260009" sldId="1085"/>
            <ac:spMk id="7" creationId="{9892460D-3F67-4BF9-A5E9-9DF7FAD8BB90}"/>
          </ac:spMkLst>
        </pc:spChg>
        <pc:spChg chg="add del mod">
          <ac:chgData name="Cesar Augusto Lopez Gallego" userId="0dfa9112-9251-4882-b472-cf2dfcee09d1" providerId="ADAL" clId="{FE89EECC-39A9-48EC-A1FB-A47D2924DFCD}" dt="2025-09-01T22:35:28.222" v="5750" actId="478"/>
          <ac:spMkLst>
            <pc:docMk/>
            <pc:sldMk cId="600260009" sldId="1085"/>
            <ac:spMk id="9" creationId="{8397A7DC-22DD-4B4C-8A37-8A5AD977065C}"/>
          </ac:spMkLst>
        </pc:spChg>
      </pc:sldChg>
      <pc:sldChg chg="add del">
        <pc:chgData name="Cesar Augusto Lopez Gallego" userId="0dfa9112-9251-4882-b472-cf2dfcee09d1" providerId="ADAL" clId="{FE89EECC-39A9-48EC-A1FB-A47D2924DFCD}" dt="2025-09-01T22:06:15.097" v="5719" actId="2696"/>
        <pc:sldMkLst>
          <pc:docMk/>
          <pc:sldMk cId="900466437" sldId="1085"/>
        </pc:sldMkLst>
      </pc:sldChg>
      <pc:sldChg chg="del">
        <pc:chgData name="Cesar Augusto Lopez Gallego" userId="0dfa9112-9251-4882-b472-cf2dfcee09d1" providerId="ADAL" clId="{FE89EECC-39A9-48EC-A1FB-A47D2924DFCD}" dt="2025-08-27T13:49:07.182" v="13" actId="47"/>
        <pc:sldMkLst>
          <pc:docMk/>
          <pc:sldMk cId="869807612" sldId="1086"/>
        </pc:sldMkLst>
      </pc:sldChg>
      <pc:sldChg chg="addSp delSp modSp new del mod modClrScheme chgLayout">
        <pc:chgData name="Cesar Augusto Lopez Gallego" userId="0dfa9112-9251-4882-b472-cf2dfcee09d1" providerId="ADAL" clId="{FE89EECC-39A9-48EC-A1FB-A47D2924DFCD}" dt="2025-08-30T17:34:15.765" v="4055" actId="2696"/>
        <pc:sldMkLst>
          <pc:docMk/>
          <pc:sldMk cId="3110427631" sldId="1086"/>
        </pc:sldMkLst>
        <pc:spChg chg="del">
          <ac:chgData name="Cesar Augusto Lopez Gallego" userId="0dfa9112-9251-4882-b472-cf2dfcee09d1" providerId="ADAL" clId="{FE89EECC-39A9-48EC-A1FB-A47D2924DFCD}" dt="2025-08-27T13:52:05.294" v="158" actId="478"/>
          <ac:spMkLst>
            <pc:docMk/>
            <pc:sldMk cId="3110427631" sldId="1086"/>
            <ac:spMk id="2" creationId="{D5E9A107-157B-4987-80FB-2A5942A19F61}"/>
          </ac:spMkLst>
        </pc:spChg>
        <pc:spChg chg="del">
          <ac:chgData name="Cesar Augusto Lopez Gallego" userId="0dfa9112-9251-4882-b472-cf2dfcee09d1" providerId="ADAL" clId="{FE89EECC-39A9-48EC-A1FB-A47D2924DFCD}" dt="2025-08-27T13:52:05.294" v="158" actId="478"/>
          <ac:spMkLst>
            <pc:docMk/>
            <pc:sldMk cId="3110427631" sldId="1086"/>
            <ac:spMk id="3" creationId="{89D4C7DE-A0A5-45BF-ACD6-C7B2F8DD8D7E}"/>
          </ac:spMkLst>
        </pc:spChg>
        <pc:spChg chg="add mod">
          <ac:chgData name="Cesar Augusto Lopez Gallego" userId="0dfa9112-9251-4882-b472-cf2dfcee09d1" providerId="ADAL" clId="{FE89EECC-39A9-48EC-A1FB-A47D2924DFCD}" dt="2025-08-27T13:52:12.437" v="159" actId="700"/>
          <ac:spMkLst>
            <pc:docMk/>
            <pc:sldMk cId="3110427631" sldId="1086"/>
            <ac:spMk id="4" creationId="{A8BE57E3-7A1F-454B-BE9F-20797FAB2233}"/>
          </ac:spMkLst>
        </pc:spChg>
        <pc:spChg chg="add mod">
          <ac:chgData name="Cesar Augusto Lopez Gallego" userId="0dfa9112-9251-4882-b472-cf2dfcee09d1" providerId="ADAL" clId="{FE89EECC-39A9-48EC-A1FB-A47D2924DFCD}" dt="2025-08-27T13:57:51.307" v="330" actId="27636"/>
          <ac:spMkLst>
            <pc:docMk/>
            <pc:sldMk cId="3110427631" sldId="1086"/>
            <ac:spMk id="5" creationId="{491E03E5-591C-4E4E-B75A-DDBC4C43573A}"/>
          </ac:spMkLst>
        </pc:spChg>
      </pc:sldChg>
      <pc:sldChg chg="del">
        <pc:chgData name="Cesar Augusto Lopez Gallego" userId="0dfa9112-9251-4882-b472-cf2dfcee09d1" providerId="ADAL" clId="{FE89EECC-39A9-48EC-A1FB-A47D2924DFCD}" dt="2025-08-27T13:49:07.182" v="13" actId="47"/>
        <pc:sldMkLst>
          <pc:docMk/>
          <pc:sldMk cId="253899514" sldId="1087"/>
        </pc:sldMkLst>
      </pc:sldChg>
      <pc:sldChg chg="delSp modSp new del mod">
        <pc:chgData name="Cesar Augusto Lopez Gallego" userId="0dfa9112-9251-4882-b472-cf2dfcee09d1" providerId="ADAL" clId="{FE89EECC-39A9-48EC-A1FB-A47D2924DFCD}" dt="2025-08-30T12:19:00.048" v="1526" actId="47"/>
        <pc:sldMkLst>
          <pc:docMk/>
          <pc:sldMk cId="1294710805" sldId="1087"/>
        </pc:sldMkLst>
        <pc:spChg chg="mod">
          <ac:chgData name="Cesar Augusto Lopez Gallego" userId="0dfa9112-9251-4882-b472-cf2dfcee09d1" providerId="ADAL" clId="{FE89EECC-39A9-48EC-A1FB-A47D2924DFCD}" dt="2025-08-27T13:53:08.557" v="251" actId="20577"/>
          <ac:spMkLst>
            <pc:docMk/>
            <pc:sldMk cId="1294710805" sldId="1087"/>
            <ac:spMk id="2" creationId="{5865FE31-6772-46C0-B217-D3508DE00232}"/>
          </ac:spMkLst>
        </pc:spChg>
        <pc:spChg chg="del">
          <ac:chgData name="Cesar Augusto Lopez Gallego" userId="0dfa9112-9251-4882-b472-cf2dfcee09d1" providerId="ADAL" clId="{FE89EECC-39A9-48EC-A1FB-A47D2924DFCD}" dt="2025-08-27T13:51:31.619" v="143" actId="478"/>
          <ac:spMkLst>
            <pc:docMk/>
            <pc:sldMk cId="1294710805" sldId="1087"/>
            <ac:spMk id="3" creationId="{84EF9AED-0CB2-4499-A3B3-304051B3F8A7}"/>
          </ac:spMkLst>
        </pc:spChg>
      </pc:sldChg>
      <pc:sldChg chg="new del">
        <pc:chgData name="Cesar Augusto Lopez Gallego" userId="0dfa9112-9251-4882-b472-cf2dfcee09d1" providerId="ADAL" clId="{FE89EECC-39A9-48EC-A1FB-A47D2924DFCD}" dt="2025-08-27T13:51:35.216" v="144" actId="47"/>
        <pc:sldMkLst>
          <pc:docMk/>
          <pc:sldMk cId="1220332455" sldId="1088"/>
        </pc:sldMkLst>
      </pc:sldChg>
      <pc:sldChg chg="modSp new del mod">
        <pc:chgData name="Cesar Augusto Lopez Gallego" userId="0dfa9112-9251-4882-b472-cf2dfcee09d1" providerId="ADAL" clId="{FE89EECC-39A9-48EC-A1FB-A47D2924DFCD}" dt="2025-08-30T17:34:32.858" v="4056" actId="2696"/>
        <pc:sldMkLst>
          <pc:docMk/>
          <pc:sldMk cId="2000613704" sldId="1088"/>
        </pc:sldMkLst>
        <pc:spChg chg="mod">
          <ac:chgData name="Cesar Augusto Lopez Gallego" userId="0dfa9112-9251-4882-b472-cf2dfcee09d1" providerId="ADAL" clId="{FE89EECC-39A9-48EC-A1FB-A47D2924DFCD}" dt="2025-08-27T20:34:44.040" v="362" actId="14100"/>
          <ac:spMkLst>
            <pc:docMk/>
            <pc:sldMk cId="2000613704" sldId="1088"/>
            <ac:spMk id="2" creationId="{0A8AAB47-BAE3-4E6D-91F6-A4CD64430D5E}"/>
          </ac:spMkLst>
        </pc:spChg>
        <pc:spChg chg="mod">
          <ac:chgData name="Cesar Augusto Lopez Gallego" userId="0dfa9112-9251-4882-b472-cf2dfcee09d1" providerId="ADAL" clId="{FE89EECC-39A9-48EC-A1FB-A47D2924DFCD}" dt="2025-08-27T13:53:48.212" v="272" actId="21"/>
          <ac:spMkLst>
            <pc:docMk/>
            <pc:sldMk cId="2000613704" sldId="1088"/>
            <ac:spMk id="3" creationId="{8E17F07E-F282-433C-97FA-01420159032F}"/>
          </ac:spMkLst>
        </pc:spChg>
      </pc:sldChg>
      <pc:sldChg chg="modSp add del mod">
        <pc:chgData name="Cesar Augusto Lopez Gallego" userId="0dfa9112-9251-4882-b472-cf2dfcee09d1" providerId="ADAL" clId="{FE89EECC-39A9-48EC-A1FB-A47D2924DFCD}" dt="2025-08-27T13:53:12.949" v="252" actId="47"/>
        <pc:sldMkLst>
          <pc:docMk/>
          <pc:sldMk cId="2136047743" sldId="1088"/>
        </pc:sldMkLst>
        <pc:spChg chg="mod">
          <ac:chgData name="Cesar Augusto Lopez Gallego" userId="0dfa9112-9251-4882-b472-cf2dfcee09d1" providerId="ADAL" clId="{FE89EECC-39A9-48EC-A1FB-A47D2924DFCD}" dt="2025-08-27T13:51:43.815" v="157" actId="20577"/>
          <ac:spMkLst>
            <pc:docMk/>
            <pc:sldMk cId="2136047743" sldId="1088"/>
            <ac:spMk id="2" creationId="{5865FE31-6772-46C0-B217-D3508DE00232}"/>
          </ac:spMkLst>
        </pc:spChg>
      </pc:sldChg>
      <pc:sldChg chg="del">
        <pc:chgData name="Cesar Augusto Lopez Gallego" userId="0dfa9112-9251-4882-b472-cf2dfcee09d1" providerId="ADAL" clId="{FE89EECC-39A9-48EC-A1FB-A47D2924DFCD}" dt="2025-08-27T13:49:07.182" v="13" actId="47"/>
        <pc:sldMkLst>
          <pc:docMk/>
          <pc:sldMk cId="3987071856" sldId="1088"/>
        </pc:sldMkLst>
      </pc:sldChg>
      <pc:sldChg chg="new del">
        <pc:chgData name="Cesar Augusto Lopez Gallego" userId="0dfa9112-9251-4882-b472-cf2dfcee09d1" providerId="ADAL" clId="{FE89EECC-39A9-48EC-A1FB-A47D2924DFCD}" dt="2025-08-27T13:53:12.949" v="252" actId="47"/>
        <pc:sldMkLst>
          <pc:docMk/>
          <pc:sldMk cId="443634839" sldId="1089"/>
        </pc:sldMkLst>
      </pc:sldChg>
      <pc:sldChg chg="addSp delSp modSp new del mod modClrScheme chgLayout">
        <pc:chgData name="Cesar Augusto Lopez Gallego" userId="0dfa9112-9251-4882-b472-cf2dfcee09d1" providerId="ADAL" clId="{FE89EECC-39A9-48EC-A1FB-A47D2924DFCD}" dt="2025-09-01T20:27:35.142" v="4936" actId="47"/>
        <pc:sldMkLst>
          <pc:docMk/>
          <pc:sldMk cId="1201618788" sldId="1089"/>
        </pc:sldMkLst>
        <pc:spChg chg="del mod ord">
          <ac:chgData name="Cesar Augusto Lopez Gallego" userId="0dfa9112-9251-4882-b472-cf2dfcee09d1" providerId="ADAL" clId="{FE89EECC-39A9-48EC-A1FB-A47D2924DFCD}" dt="2025-08-27T14:05:10.108" v="337" actId="700"/>
          <ac:spMkLst>
            <pc:docMk/>
            <pc:sldMk cId="1201618788" sldId="1089"/>
            <ac:spMk id="2" creationId="{95C8E17F-0D0D-46EC-B908-10FE442D2F9E}"/>
          </ac:spMkLst>
        </pc:spChg>
        <pc:spChg chg="del">
          <ac:chgData name="Cesar Augusto Lopez Gallego" userId="0dfa9112-9251-4882-b472-cf2dfcee09d1" providerId="ADAL" clId="{FE89EECC-39A9-48EC-A1FB-A47D2924DFCD}" dt="2025-08-27T14:05:10.108" v="337" actId="700"/>
          <ac:spMkLst>
            <pc:docMk/>
            <pc:sldMk cId="1201618788" sldId="1089"/>
            <ac:spMk id="3" creationId="{A374D166-830F-4F3D-883A-61E47F712625}"/>
          </ac:spMkLst>
        </pc:spChg>
        <pc:spChg chg="add del mod">
          <ac:chgData name="Cesar Augusto Lopez Gallego" userId="0dfa9112-9251-4882-b472-cf2dfcee09d1" providerId="ADAL" clId="{FE89EECC-39A9-48EC-A1FB-A47D2924DFCD}" dt="2025-08-29T22:26:04.879" v="1145" actId="478"/>
          <ac:spMkLst>
            <pc:docMk/>
            <pc:sldMk cId="1201618788" sldId="1089"/>
            <ac:spMk id="3" creationId="{C45FAC77-06F8-404D-A0F6-A8F8B97224B9}"/>
          </ac:spMkLst>
        </pc:spChg>
        <pc:spChg chg="add mod ord">
          <ac:chgData name="Cesar Augusto Lopez Gallego" userId="0dfa9112-9251-4882-b472-cf2dfcee09d1" providerId="ADAL" clId="{FE89EECC-39A9-48EC-A1FB-A47D2924DFCD}" dt="2025-08-30T12:26:10.445" v="1558" actId="20577"/>
          <ac:spMkLst>
            <pc:docMk/>
            <pc:sldMk cId="1201618788" sldId="1089"/>
            <ac:spMk id="4" creationId="{FE467F17-C9B7-45EF-92BB-52A97246C0E6}"/>
          </ac:spMkLst>
        </pc:spChg>
        <pc:spChg chg="add del mod ord">
          <ac:chgData name="Cesar Augusto Lopez Gallego" userId="0dfa9112-9251-4882-b472-cf2dfcee09d1" providerId="ADAL" clId="{FE89EECC-39A9-48EC-A1FB-A47D2924DFCD}" dt="2025-08-29T22:25:59.283" v="1144" actId="478"/>
          <ac:spMkLst>
            <pc:docMk/>
            <pc:sldMk cId="1201618788" sldId="1089"/>
            <ac:spMk id="5" creationId="{4BFD0EB3-0A18-4230-9A77-C133B1827121}"/>
          </ac:spMkLst>
        </pc:spChg>
        <pc:spChg chg="add mod">
          <ac:chgData name="Cesar Augusto Lopez Gallego" userId="0dfa9112-9251-4882-b472-cf2dfcee09d1" providerId="ADAL" clId="{FE89EECC-39A9-48EC-A1FB-A47D2924DFCD}" dt="2025-08-29T22:28:42.301" v="1156" actId="1076"/>
          <ac:spMkLst>
            <pc:docMk/>
            <pc:sldMk cId="1201618788" sldId="1089"/>
            <ac:spMk id="7" creationId="{DB279403-8572-46DB-B39A-467FE0D1D68A}"/>
          </ac:spMkLst>
        </pc:spChg>
        <pc:spChg chg="add mod">
          <ac:chgData name="Cesar Augusto Lopez Gallego" userId="0dfa9112-9251-4882-b472-cf2dfcee09d1" providerId="ADAL" clId="{FE89EECC-39A9-48EC-A1FB-A47D2924DFCD}" dt="2025-08-29T22:28:44.374" v="1157" actId="1076"/>
          <ac:spMkLst>
            <pc:docMk/>
            <pc:sldMk cId="1201618788" sldId="1089"/>
            <ac:spMk id="9" creationId="{0D7DE9F0-17DC-4BD2-8D8E-33D261822D9F}"/>
          </ac:spMkLst>
        </pc:spChg>
        <pc:spChg chg="add mod">
          <ac:chgData name="Cesar Augusto Lopez Gallego" userId="0dfa9112-9251-4882-b472-cf2dfcee09d1" providerId="ADAL" clId="{FE89EECC-39A9-48EC-A1FB-A47D2924DFCD}" dt="2025-08-29T22:29:00.889" v="1162" actId="404"/>
          <ac:spMkLst>
            <pc:docMk/>
            <pc:sldMk cId="1201618788" sldId="1089"/>
            <ac:spMk id="11" creationId="{EF1F1BAE-C986-4E23-BBC9-D2384FCCF33A}"/>
          </ac:spMkLst>
        </pc:spChg>
      </pc:sldChg>
      <pc:sldChg chg="del">
        <pc:chgData name="Cesar Augusto Lopez Gallego" userId="0dfa9112-9251-4882-b472-cf2dfcee09d1" providerId="ADAL" clId="{FE89EECC-39A9-48EC-A1FB-A47D2924DFCD}" dt="2025-08-27T13:49:07.182" v="13" actId="47"/>
        <pc:sldMkLst>
          <pc:docMk/>
          <pc:sldMk cId="1064396570" sldId="1090"/>
        </pc:sldMkLst>
      </pc:sldChg>
      <pc:sldChg chg="addSp delSp modSp new mod modClrScheme chgLayout">
        <pc:chgData name="Cesar Augusto Lopez Gallego" userId="0dfa9112-9251-4882-b472-cf2dfcee09d1" providerId="ADAL" clId="{FE89EECC-39A9-48EC-A1FB-A47D2924DFCD}" dt="2025-09-01T21:09:28.812" v="5345" actId="1076"/>
        <pc:sldMkLst>
          <pc:docMk/>
          <pc:sldMk cId="1476334540" sldId="1090"/>
        </pc:sldMkLst>
        <pc:spChg chg="del">
          <ac:chgData name="Cesar Augusto Lopez Gallego" userId="0dfa9112-9251-4882-b472-cf2dfcee09d1" providerId="ADAL" clId="{FE89EECC-39A9-48EC-A1FB-A47D2924DFCD}" dt="2025-08-27T20:32:48.155" v="357" actId="700"/>
          <ac:spMkLst>
            <pc:docMk/>
            <pc:sldMk cId="1476334540" sldId="1090"/>
            <ac:spMk id="2" creationId="{403822B3-C72B-4E3E-9EA4-1733099CBE57}"/>
          </ac:spMkLst>
        </pc:spChg>
        <pc:spChg chg="del">
          <ac:chgData name="Cesar Augusto Lopez Gallego" userId="0dfa9112-9251-4882-b472-cf2dfcee09d1" providerId="ADAL" clId="{FE89EECC-39A9-48EC-A1FB-A47D2924DFCD}" dt="2025-08-27T20:32:48.155" v="357" actId="700"/>
          <ac:spMkLst>
            <pc:docMk/>
            <pc:sldMk cId="1476334540" sldId="1090"/>
            <ac:spMk id="3" creationId="{0C402747-EC46-4699-8ED3-D3B4F79583E7}"/>
          </ac:spMkLst>
        </pc:spChg>
        <pc:spChg chg="add mod">
          <ac:chgData name="Cesar Augusto Lopez Gallego" userId="0dfa9112-9251-4882-b472-cf2dfcee09d1" providerId="ADAL" clId="{FE89EECC-39A9-48EC-A1FB-A47D2924DFCD}" dt="2025-08-30T12:25:08.589" v="1536" actId="20577"/>
          <ac:spMkLst>
            <pc:docMk/>
            <pc:sldMk cId="1476334540" sldId="1090"/>
            <ac:spMk id="4" creationId="{8B998A85-22E9-4CB4-A088-2061BD448204}"/>
          </ac:spMkLst>
        </pc:spChg>
        <pc:spChg chg="add mod">
          <ac:chgData name="Cesar Augusto Lopez Gallego" userId="0dfa9112-9251-4882-b472-cf2dfcee09d1" providerId="ADAL" clId="{FE89EECC-39A9-48EC-A1FB-A47D2924DFCD}" dt="2025-09-01T21:09:28.812" v="5345" actId="1076"/>
          <ac:spMkLst>
            <pc:docMk/>
            <pc:sldMk cId="1476334540" sldId="1090"/>
            <ac:spMk id="5" creationId="{3195C6E6-F98C-4F71-841C-E2585ADD0CC0}"/>
          </ac:spMkLst>
        </pc:spChg>
        <pc:picChg chg="add mod">
          <ac:chgData name="Cesar Augusto Lopez Gallego" userId="0dfa9112-9251-4882-b472-cf2dfcee09d1" providerId="ADAL" clId="{FE89EECC-39A9-48EC-A1FB-A47D2924DFCD}" dt="2025-08-27T20:35:45.416" v="412" actId="1076"/>
          <ac:picMkLst>
            <pc:docMk/>
            <pc:sldMk cId="1476334540" sldId="1090"/>
            <ac:picMk id="1026" creationId="{70363552-1640-4D86-9D24-1B9C3909BB76}"/>
          </ac:picMkLst>
        </pc:picChg>
      </pc:sldChg>
      <pc:sldChg chg="del">
        <pc:chgData name="Cesar Augusto Lopez Gallego" userId="0dfa9112-9251-4882-b472-cf2dfcee09d1" providerId="ADAL" clId="{FE89EECC-39A9-48EC-A1FB-A47D2924DFCD}" dt="2025-08-27T13:49:07.182" v="13" actId="47"/>
        <pc:sldMkLst>
          <pc:docMk/>
          <pc:sldMk cId="1444683309" sldId="1091"/>
        </pc:sldMkLst>
      </pc:sldChg>
      <pc:sldChg chg="addSp delSp modSp add del mod">
        <pc:chgData name="Cesar Augusto Lopez Gallego" userId="0dfa9112-9251-4882-b472-cf2dfcee09d1" providerId="ADAL" clId="{FE89EECC-39A9-48EC-A1FB-A47D2924DFCD}" dt="2025-09-11T14:33:05.091" v="6816" actId="2696"/>
        <pc:sldMkLst>
          <pc:docMk/>
          <pc:sldMk cId="3412385597" sldId="1091"/>
        </pc:sldMkLst>
        <pc:spChg chg="mod">
          <ac:chgData name="Cesar Augusto Lopez Gallego" userId="0dfa9112-9251-4882-b472-cf2dfcee09d1" providerId="ADAL" clId="{FE89EECC-39A9-48EC-A1FB-A47D2924DFCD}" dt="2025-08-30T12:25:27.405" v="1542" actId="20577"/>
          <ac:spMkLst>
            <pc:docMk/>
            <pc:sldMk cId="3412385597" sldId="1091"/>
            <ac:spMk id="4" creationId="{8B998A85-22E9-4CB4-A088-2061BD448204}"/>
          </ac:spMkLst>
        </pc:spChg>
        <pc:spChg chg="del">
          <ac:chgData name="Cesar Augusto Lopez Gallego" userId="0dfa9112-9251-4882-b472-cf2dfcee09d1" providerId="ADAL" clId="{FE89EECC-39A9-48EC-A1FB-A47D2924DFCD}" dt="2025-08-27T20:48:43.832" v="440" actId="478"/>
          <ac:spMkLst>
            <pc:docMk/>
            <pc:sldMk cId="3412385597" sldId="1091"/>
            <ac:spMk id="5" creationId="{3195C6E6-F98C-4F71-841C-E2585ADD0CC0}"/>
          </ac:spMkLst>
        </pc:spChg>
        <pc:picChg chg="add mod">
          <ac:chgData name="Cesar Augusto Lopez Gallego" userId="0dfa9112-9251-4882-b472-cf2dfcee09d1" providerId="ADAL" clId="{FE89EECC-39A9-48EC-A1FB-A47D2924DFCD}" dt="2025-09-11T14:32:44.065" v="6815" actId="1076"/>
          <ac:picMkLst>
            <pc:docMk/>
            <pc:sldMk cId="3412385597" sldId="1091"/>
            <ac:picMk id="3" creationId="{E83D091C-A6AE-483C-8D0B-A4EE1FBA0727}"/>
          </ac:picMkLst>
        </pc:picChg>
        <pc:picChg chg="del">
          <ac:chgData name="Cesar Augusto Lopez Gallego" userId="0dfa9112-9251-4882-b472-cf2dfcee09d1" providerId="ADAL" clId="{FE89EECC-39A9-48EC-A1FB-A47D2924DFCD}" dt="2025-08-27T20:48:41.985" v="439" actId="478"/>
          <ac:picMkLst>
            <pc:docMk/>
            <pc:sldMk cId="3412385597" sldId="1091"/>
            <ac:picMk id="1026" creationId="{70363552-1640-4D86-9D24-1B9C3909BB76}"/>
          </ac:picMkLst>
        </pc:picChg>
      </pc:sldChg>
      <pc:sldChg chg="del">
        <pc:chgData name="Cesar Augusto Lopez Gallego" userId="0dfa9112-9251-4882-b472-cf2dfcee09d1" providerId="ADAL" clId="{FE89EECC-39A9-48EC-A1FB-A47D2924DFCD}" dt="2025-08-27T13:49:07.182" v="13" actId="47"/>
        <pc:sldMkLst>
          <pc:docMk/>
          <pc:sldMk cId="719453444" sldId="1092"/>
        </pc:sldMkLst>
      </pc:sldChg>
      <pc:sldChg chg="addSp delSp modSp add mod">
        <pc:chgData name="Cesar Augusto Lopez Gallego" userId="0dfa9112-9251-4882-b472-cf2dfcee09d1" providerId="ADAL" clId="{FE89EECC-39A9-48EC-A1FB-A47D2924DFCD}" dt="2025-08-30T12:25:13.426" v="1538" actId="20577"/>
        <pc:sldMkLst>
          <pc:docMk/>
          <pc:sldMk cId="1516289572" sldId="1092"/>
        </pc:sldMkLst>
        <pc:spChg chg="mod">
          <ac:chgData name="Cesar Augusto Lopez Gallego" userId="0dfa9112-9251-4882-b472-cf2dfcee09d1" providerId="ADAL" clId="{FE89EECC-39A9-48EC-A1FB-A47D2924DFCD}" dt="2025-08-30T12:25:13.426" v="1538" actId="20577"/>
          <ac:spMkLst>
            <pc:docMk/>
            <pc:sldMk cId="1516289572" sldId="1092"/>
            <ac:spMk id="4" creationId="{8B998A85-22E9-4CB4-A088-2061BD448204}"/>
          </ac:spMkLst>
        </pc:spChg>
        <pc:spChg chg="del">
          <ac:chgData name="Cesar Augusto Lopez Gallego" userId="0dfa9112-9251-4882-b472-cf2dfcee09d1" providerId="ADAL" clId="{FE89EECC-39A9-48EC-A1FB-A47D2924DFCD}" dt="2025-08-27T20:44:04.795" v="430" actId="478"/>
          <ac:spMkLst>
            <pc:docMk/>
            <pc:sldMk cId="1516289572" sldId="1092"/>
            <ac:spMk id="5" creationId="{3195C6E6-F98C-4F71-841C-E2585ADD0CC0}"/>
          </ac:spMkLst>
        </pc:spChg>
        <pc:picChg chg="add mod">
          <ac:chgData name="Cesar Augusto Lopez Gallego" userId="0dfa9112-9251-4882-b472-cf2dfcee09d1" providerId="ADAL" clId="{FE89EECC-39A9-48EC-A1FB-A47D2924DFCD}" dt="2025-08-27T20:44:33.568" v="438" actId="1076"/>
          <ac:picMkLst>
            <pc:docMk/>
            <pc:sldMk cId="1516289572" sldId="1092"/>
            <ac:picMk id="3" creationId="{EA14C6F3-88AB-43CF-984E-61BA20C2C53B}"/>
          </ac:picMkLst>
        </pc:picChg>
        <pc:picChg chg="del">
          <ac:chgData name="Cesar Augusto Lopez Gallego" userId="0dfa9112-9251-4882-b472-cf2dfcee09d1" providerId="ADAL" clId="{FE89EECC-39A9-48EC-A1FB-A47D2924DFCD}" dt="2025-08-27T20:44:02.317" v="429" actId="478"/>
          <ac:picMkLst>
            <pc:docMk/>
            <pc:sldMk cId="1516289572" sldId="1092"/>
            <ac:picMk id="1026" creationId="{70363552-1640-4D86-9D24-1B9C3909BB76}"/>
          </ac:picMkLst>
        </pc:picChg>
      </pc:sldChg>
      <pc:sldChg chg="addSp delSp modSp new mod ord">
        <pc:chgData name="Cesar Augusto Lopez Gallego" userId="0dfa9112-9251-4882-b472-cf2dfcee09d1" providerId="ADAL" clId="{FE89EECC-39A9-48EC-A1FB-A47D2924DFCD}" dt="2025-08-30T12:25:49.315" v="1550" actId="20577"/>
        <pc:sldMkLst>
          <pc:docMk/>
          <pc:sldMk cId="747415016" sldId="1093"/>
        </pc:sldMkLst>
        <pc:spChg chg="add mod">
          <ac:chgData name="Cesar Augusto Lopez Gallego" userId="0dfa9112-9251-4882-b472-cf2dfcee09d1" providerId="ADAL" clId="{FE89EECC-39A9-48EC-A1FB-A47D2924DFCD}" dt="2025-08-30T12:25:49.315" v="1550" actId="20577"/>
          <ac:spMkLst>
            <pc:docMk/>
            <pc:sldMk cId="747415016" sldId="1093"/>
            <ac:spMk id="2" creationId="{53F479F3-E5A9-4701-A222-880A3FB8F698}"/>
          </ac:spMkLst>
        </pc:spChg>
        <pc:picChg chg="add del mod">
          <ac:chgData name="Cesar Augusto Lopez Gallego" userId="0dfa9112-9251-4882-b472-cf2dfcee09d1" providerId="ADAL" clId="{FE89EECC-39A9-48EC-A1FB-A47D2924DFCD}" dt="2025-08-27T21:04:19.431" v="472" actId="478"/>
          <ac:picMkLst>
            <pc:docMk/>
            <pc:sldMk cId="747415016" sldId="1093"/>
            <ac:picMk id="4" creationId="{FAF34FE2-7393-4071-95E3-B6084BC0CAD4}"/>
          </ac:picMkLst>
        </pc:picChg>
        <pc:picChg chg="add mod">
          <ac:chgData name="Cesar Augusto Lopez Gallego" userId="0dfa9112-9251-4882-b472-cf2dfcee09d1" providerId="ADAL" clId="{FE89EECC-39A9-48EC-A1FB-A47D2924DFCD}" dt="2025-08-27T21:04:26.023" v="477" actId="1076"/>
          <ac:picMkLst>
            <pc:docMk/>
            <pc:sldMk cId="747415016" sldId="1093"/>
            <ac:picMk id="6" creationId="{0E74EC18-A02E-4344-8A61-ACA0C78CF08F}"/>
          </ac:picMkLst>
        </pc:picChg>
      </pc:sldChg>
      <pc:sldChg chg="del">
        <pc:chgData name="Cesar Augusto Lopez Gallego" userId="0dfa9112-9251-4882-b472-cf2dfcee09d1" providerId="ADAL" clId="{FE89EECC-39A9-48EC-A1FB-A47D2924DFCD}" dt="2025-08-27T13:49:07.182" v="13" actId="47"/>
        <pc:sldMkLst>
          <pc:docMk/>
          <pc:sldMk cId="2932916585" sldId="1093"/>
        </pc:sldMkLst>
      </pc:sldChg>
      <pc:sldChg chg="addSp modSp new mod">
        <pc:chgData name="Cesar Augusto Lopez Gallego" userId="0dfa9112-9251-4882-b472-cf2dfcee09d1" providerId="ADAL" clId="{FE89EECC-39A9-48EC-A1FB-A47D2924DFCD}" dt="2025-08-30T12:25:54.989" v="1552" actId="20577"/>
        <pc:sldMkLst>
          <pc:docMk/>
          <pc:sldMk cId="1067453281" sldId="1094"/>
        </pc:sldMkLst>
        <pc:spChg chg="add mod">
          <ac:chgData name="Cesar Augusto Lopez Gallego" userId="0dfa9112-9251-4882-b472-cf2dfcee09d1" providerId="ADAL" clId="{FE89EECC-39A9-48EC-A1FB-A47D2924DFCD}" dt="2025-08-30T12:25:54.989" v="1552" actId="20577"/>
          <ac:spMkLst>
            <pc:docMk/>
            <pc:sldMk cId="1067453281" sldId="1094"/>
            <ac:spMk id="2" creationId="{A99D4591-FC0A-4753-8EBB-100752153245}"/>
          </ac:spMkLst>
        </pc:spChg>
        <pc:picChg chg="add mod">
          <ac:chgData name="Cesar Augusto Lopez Gallego" userId="0dfa9112-9251-4882-b472-cf2dfcee09d1" providerId="ADAL" clId="{FE89EECC-39A9-48EC-A1FB-A47D2924DFCD}" dt="2025-08-27T21:06:25.743" v="489" actId="1076"/>
          <ac:picMkLst>
            <pc:docMk/>
            <pc:sldMk cId="1067453281" sldId="1094"/>
            <ac:picMk id="4" creationId="{94AE7A2C-7266-4E03-A0BA-7259F1A1B148}"/>
          </ac:picMkLst>
        </pc:picChg>
        <pc:picChg chg="add mod">
          <ac:chgData name="Cesar Augusto Lopez Gallego" userId="0dfa9112-9251-4882-b472-cf2dfcee09d1" providerId="ADAL" clId="{FE89EECC-39A9-48EC-A1FB-A47D2924DFCD}" dt="2025-08-27T21:06:22.327" v="488" actId="1076"/>
          <ac:picMkLst>
            <pc:docMk/>
            <pc:sldMk cId="1067453281" sldId="1094"/>
            <ac:picMk id="6" creationId="{E436B4A9-BD35-4524-89E6-8E5E5A62EEAE}"/>
          </ac:picMkLst>
        </pc:picChg>
      </pc:sldChg>
      <pc:sldChg chg="del">
        <pc:chgData name="Cesar Augusto Lopez Gallego" userId="0dfa9112-9251-4882-b472-cf2dfcee09d1" providerId="ADAL" clId="{FE89EECC-39A9-48EC-A1FB-A47D2924DFCD}" dt="2025-08-27T13:49:07.182" v="13" actId="47"/>
        <pc:sldMkLst>
          <pc:docMk/>
          <pc:sldMk cId="2558765144" sldId="1094"/>
        </pc:sldMkLst>
      </pc:sldChg>
      <pc:sldChg chg="addSp delSp modSp new mod">
        <pc:chgData name="Cesar Augusto Lopez Gallego" userId="0dfa9112-9251-4882-b472-cf2dfcee09d1" providerId="ADAL" clId="{FE89EECC-39A9-48EC-A1FB-A47D2924DFCD}" dt="2025-08-30T12:25:59.917" v="1554" actId="20577"/>
        <pc:sldMkLst>
          <pc:docMk/>
          <pc:sldMk cId="177845726" sldId="1095"/>
        </pc:sldMkLst>
        <pc:spChg chg="add mod">
          <ac:chgData name="Cesar Augusto Lopez Gallego" userId="0dfa9112-9251-4882-b472-cf2dfcee09d1" providerId="ADAL" clId="{FE89EECC-39A9-48EC-A1FB-A47D2924DFCD}" dt="2025-08-30T12:25:59.917" v="1554" actId="20577"/>
          <ac:spMkLst>
            <pc:docMk/>
            <pc:sldMk cId="177845726" sldId="1095"/>
            <ac:spMk id="2" creationId="{CF56D7DF-106D-4522-88A7-004136C21863}"/>
          </ac:spMkLst>
        </pc:spChg>
        <pc:picChg chg="add del mod">
          <ac:chgData name="Cesar Augusto Lopez Gallego" userId="0dfa9112-9251-4882-b472-cf2dfcee09d1" providerId="ADAL" clId="{FE89EECC-39A9-48EC-A1FB-A47D2924DFCD}" dt="2025-08-27T21:08:36.151" v="541" actId="478"/>
          <ac:picMkLst>
            <pc:docMk/>
            <pc:sldMk cId="177845726" sldId="1095"/>
            <ac:picMk id="4" creationId="{7CA97A00-D050-44F1-9750-ED8160447251}"/>
          </ac:picMkLst>
        </pc:picChg>
        <pc:picChg chg="add del mod">
          <ac:chgData name="Cesar Augusto Lopez Gallego" userId="0dfa9112-9251-4882-b472-cf2dfcee09d1" providerId="ADAL" clId="{FE89EECC-39A9-48EC-A1FB-A47D2924DFCD}" dt="2025-08-27T21:09:17.071" v="548" actId="478"/>
          <ac:picMkLst>
            <pc:docMk/>
            <pc:sldMk cId="177845726" sldId="1095"/>
            <ac:picMk id="6" creationId="{E2BD998C-EA60-448C-B81C-EFD7100299C7}"/>
          </ac:picMkLst>
        </pc:picChg>
        <pc:picChg chg="add mod">
          <ac:chgData name="Cesar Augusto Lopez Gallego" userId="0dfa9112-9251-4882-b472-cf2dfcee09d1" providerId="ADAL" clId="{FE89EECC-39A9-48EC-A1FB-A47D2924DFCD}" dt="2025-08-27T21:09:54.783" v="551" actId="1076"/>
          <ac:picMkLst>
            <pc:docMk/>
            <pc:sldMk cId="177845726" sldId="1095"/>
            <ac:picMk id="8" creationId="{870C74B8-E88B-421F-9E66-124BA72F9FEF}"/>
          </ac:picMkLst>
        </pc:picChg>
        <pc:picChg chg="add mod">
          <ac:chgData name="Cesar Augusto Lopez Gallego" userId="0dfa9112-9251-4882-b472-cf2dfcee09d1" providerId="ADAL" clId="{FE89EECC-39A9-48EC-A1FB-A47D2924DFCD}" dt="2025-08-27T21:10:52.967" v="558" actId="1076"/>
          <ac:picMkLst>
            <pc:docMk/>
            <pc:sldMk cId="177845726" sldId="1095"/>
            <ac:picMk id="10" creationId="{5C0C1A09-035A-42AE-95E3-6CF14B6CF674}"/>
          </ac:picMkLst>
        </pc:picChg>
        <pc:picChg chg="add mod">
          <ac:chgData name="Cesar Augusto Lopez Gallego" userId="0dfa9112-9251-4882-b472-cf2dfcee09d1" providerId="ADAL" clId="{FE89EECC-39A9-48EC-A1FB-A47D2924DFCD}" dt="2025-08-27T21:11:02.871" v="563" actId="14100"/>
          <ac:picMkLst>
            <pc:docMk/>
            <pc:sldMk cId="177845726" sldId="1095"/>
            <ac:picMk id="12" creationId="{3F86FBD2-A48C-4197-8A00-D3161B5ECA2B}"/>
          </ac:picMkLst>
        </pc:picChg>
        <pc:picChg chg="add mod">
          <ac:chgData name="Cesar Augusto Lopez Gallego" userId="0dfa9112-9251-4882-b472-cf2dfcee09d1" providerId="ADAL" clId="{FE89EECC-39A9-48EC-A1FB-A47D2924DFCD}" dt="2025-08-27T21:12:38.247" v="567" actId="14100"/>
          <ac:picMkLst>
            <pc:docMk/>
            <pc:sldMk cId="177845726" sldId="1095"/>
            <ac:picMk id="14" creationId="{32344E8D-A45A-4B75-ACC4-9E342B4270C2}"/>
          </ac:picMkLst>
        </pc:picChg>
      </pc:sldChg>
      <pc:sldChg chg="del">
        <pc:chgData name="Cesar Augusto Lopez Gallego" userId="0dfa9112-9251-4882-b472-cf2dfcee09d1" providerId="ADAL" clId="{FE89EECC-39A9-48EC-A1FB-A47D2924DFCD}" dt="2025-08-27T13:49:07.182" v="13" actId="47"/>
        <pc:sldMkLst>
          <pc:docMk/>
          <pc:sldMk cId="1968559438" sldId="1095"/>
        </pc:sldMkLst>
      </pc:sldChg>
      <pc:sldChg chg="del">
        <pc:chgData name="Cesar Augusto Lopez Gallego" userId="0dfa9112-9251-4882-b472-cf2dfcee09d1" providerId="ADAL" clId="{FE89EECC-39A9-48EC-A1FB-A47D2924DFCD}" dt="2025-08-27T13:49:07.182" v="13" actId="47"/>
        <pc:sldMkLst>
          <pc:docMk/>
          <pc:sldMk cId="629447945" sldId="1096"/>
        </pc:sldMkLst>
      </pc:sldChg>
      <pc:sldChg chg="addSp modSp new add del mod">
        <pc:chgData name="Cesar Augusto Lopez Gallego" userId="0dfa9112-9251-4882-b472-cf2dfcee09d1" providerId="ADAL" clId="{FE89EECC-39A9-48EC-A1FB-A47D2924DFCD}" dt="2025-09-11T15:11:52.163" v="6821" actId="207"/>
        <pc:sldMkLst>
          <pc:docMk/>
          <pc:sldMk cId="2922915315" sldId="1096"/>
        </pc:sldMkLst>
        <pc:spChg chg="add mod">
          <ac:chgData name="Cesar Augusto Lopez Gallego" userId="0dfa9112-9251-4882-b472-cf2dfcee09d1" providerId="ADAL" clId="{FE89EECC-39A9-48EC-A1FB-A47D2924DFCD}" dt="2025-08-27T21:38:08.575" v="614" actId="20577"/>
          <ac:spMkLst>
            <pc:docMk/>
            <pc:sldMk cId="2922915315" sldId="1096"/>
            <ac:spMk id="4" creationId="{18BD269C-1711-4CCD-B620-9A584ED9A7A0}"/>
          </ac:spMkLst>
        </pc:spChg>
        <pc:spChg chg="add mod">
          <ac:chgData name="Cesar Augusto Lopez Gallego" userId="0dfa9112-9251-4882-b472-cf2dfcee09d1" providerId="ADAL" clId="{FE89EECC-39A9-48EC-A1FB-A47D2924DFCD}" dt="2025-09-11T15:11:52.163" v="6821" actId="207"/>
          <ac:spMkLst>
            <pc:docMk/>
            <pc:sldMk cId="2922915315" sldId="1096"/>
            <ac:spMk id="6" creationId="{D7B137BF-9A15-469D-9F02-A1DB99273F94}"/>
          </ac:spMkLst>
        </pc:spChg>
        <pc:picChg chg="add mod">
          <ac:chgData name="Cesar Augusto Lopez Gallego" userId="0dfa9112-9251-4882-b472-cf2dfcee09d1" providerId="ADAL" clId="{FE89EECC-39A9-48EC-A1FB-A47D2924DFCD}" dt="2025-09-11T15:11:22.455" v="6817" actId="1076"/>
          <ac:picMkLst>
            <pc:docMk/>
            <pc:sldMk cId="2922915315" sldId="1096"/>
            <ac:picMk id="3" creationId="{19B97289-2B91-4418-B985-320699F393AA}"/>
          </ac:picMkLst>
        </pc:picChg>
        <pc:picChg chg="add mod">
          <ac:chgData name="Cesar Augusto Lopez Gallego" userId="0dfa9112-9251-4882-b472-cf2dfcee09d1" providerId="ADAL" clId="{FE89EECC-39A9-48EC-A1FB-A47D2924DFCD}" dt="2025-09-11T15:11:38.703" v="6819" actId="1076"/>
          <ac:picMkLst>
            <pc:docMk/>
            <pc:sldMk cId="2922915315" sldId="1096"/>
            <ac:picMk id="5" creationId="{A30A936F-435A-4EF6-9E92-EAA4D8DB129A}"/>
          </ac:picMkLst>
        </pc:picChg>
      </pc:sldChg>
      <pc:sldChg chg="addSp modSp new mod">
        <pc:chgData name="Cesar Augusto Lopez Gallego" userId="0dfa9112-9251-4882-b472-cf2dfcee09d1" providerId="ADAL" clId="{FE89EECC-39A9-48EC-A1FB-A47D2924DFCD}" dt="2025-08-27T21:45:05.533" v="636" actId="1076"/>
        <pc:sldMkLst>
          <pc:docMk/>
          <pc:sldMk cId="3387843506" sldId="1097"/>
        </pc:sldMkLst>
        <pc:picChg chg="add mod">
          <ac:chgData name="Cesar Augusto Lopez Gallego" userId="0dfa9112-9251-4882-b472-cf2dfcee09d1" providerId="ADAL" clId="{FE89EECC-39A9-48EC-A1FB-A47D2924DFCD}" dt="2025-08-27T21:45:05.533" v="636" actId="1076"/>
          <ac:picMkLst>
            <pc:docMk/>
            <pc:sldMk cId="3387843506" sldId="1097"/>
            <ac:picMk id="3" creationId="{5B22C0FB-2C26-4140-9139-C329FEDE548F}"/>
          </ac:picMkLst>
        </pc:picChg>
        <pc:picChg chg="add mod">
          <ac:chgData name="Cesar Augusto Lopez Gallego" userId="0dfa9112-9251-4882-b472-cf2dfcee09d1" providerId="ADAL" clId="{FE89EECC-39A9-48EC-A1FB-A47D2924DFCD}" dt="2025-08-27T21:45:04.182" v="635" actId="1076"/>
          <ac:picMkLst>
            <pc:docMk/>
            <pc:sldMk cId="3387843506" sldId="1097"/>
            <ac:picMk id="5" creationId="{B9C43F43-823C-4C1B-9B9E-3D67F4BEA348}"/>
          </ac:picMkLst>
        </pc:picChg>
        <pc:picChg chg="add mod">
          <ac:chgData name="Cesar Augusto Lopez Gallego" userId="0dfa9112-9251-4882-b472-cf2dfcee09d1" providerId="ADAL" clId="{FE89EECC-39A9-48EC-A1FB-A47D2924DFCD}" dt="2025-08-27T21:45:03.094" v="634" actId="1076"/>
          <ac:picMkLst>
            <pc:docMk/>
            <pc:sldMk cId="3387843506" sldId="1097"/>
            <ac:picMk id="7" creationId="{0BBCEFEE-BE6F-4132-B827-58687324B652}"/>
          </ac:picMkLst>
        </pc:picChg>
      </pc:sldChg>
      <pc:sldChg chg="del">
        <pc:chgData name="Cesar Augusto Lopez Gallego" userId="0dfa9112-9251-4882-b472-cf2dfcee09d1" providerId="ADAL" clId="{FE89EECC-39A9-48EC-A1FB-A47D2924DFCD}" dt="2025-08-27T13:49:07.182" v="13" actId="47"/>
        <pc:sldMkLst>
          <pc:docMk/>
          <pc:sldMk cId="3942884068" sldId="1097"/>
        </pc:sldMkLst>
      </pc:sldChg>
      <pc:sldChg chg="del">
        <pc:chgData name="Cesar Augusto Lopez Gallego" userId="0dfa9112-9251-4882-b472-cf2dfcee09d1" providerId="ADAL" clId="{FE89EECC-39A9-48EC-A1FB-A47D2924DFCD}" dt="2025-08-27T13:49:07.182" v="13" actId="47"/>
        <pc:sldMkLst>
          <pc:docMk/>
          <pc:sldMk cId="1948532264" sldId="1098"/>
        </pc:sldMkLst>
      </pc:sldChg>
      <pc:sldChg chg="addSp modSp new mod">
        <pc:chgData name="Cesar Augusto Lopez Gallego" userId="0dfa9112-9251-4882-b472-cf2dfcee09d1" providerId="ADAL" clId="{FE89EECC-39A9-48EC-A1FB-A47D2924DFCD}" dt="2025-08-30T12:25:34.694" v="1544" actId="20577"/>
        <pc:sldMkLst>
          <pc:docMk/>
          <pc:sldMk cId="4029115719" sldId="1098"/>
        </pc:sldMkLst>
        <pc:spChg chg="add mod">
          <ac:chgData name="Cesar Augusto Lopez Gallego" userId="0dfa9112-9251-4882-b472-cf2dfcee09d1" providerId="ADAL" clId="{FE89EECC-39A9-48EC-A1FB-A47D2924DFCD}" dt="2025-08-30T12:25:34.694" v="1544" actId="20577"/>
          <ac:spMkLst>
            <pc:docMk/>
            <pc:sldMk cId="4029115719" sldId="1098"/>
            <ac:spMk id="2" creationId="{CE850C14-7F73-4910-BA43-01BEA59A9CE1}"/>
          </ac:spMkLst>
        </pc:spChg>
        <pc:picChg chg="add mod">
          <ac:chgData name="Cesar Augusto Lopez Gallego" userId="0dfa9112-9251-4882-b472-cf2dfcee09d1" providerId="ADAL" clId="{FE89EECC-39A9-48EC-A1FB-A47D2924DFCD}" dt="2025-08-27T21:51:55.270" v="659" actId="1076"/>
          <ac:picMkLst>
            <pc:docMk/>
            <pc:sldMk cId="4029115719" sldId="1098"/>
            <ac:picMk id="4" creationId="{C015C317-D7F8-459A-A46B-F623C60BE5B8}"/>
          </ac:picMkLst>
        </pc:picChg>
      </pc:sldChg>
      <pc:sldChg chg="addSp modSp new mod">
        <pc:chgData name="Cesar Augusto Lopez Gallego" userId="0dfa9112-9251-4882-b472-cf2dfcee09d1" providerId="ADAL" clId="{FE89EECC-39A9-48EC-A1FB-A47D2924DFCD}" dt="2025-08-30T12:25:39.448" v="1546" actId="20577"/>
        <pc:sldMkLst>
          <pc:docMk/>
          <pc:sldMk cId="1788167864" sldId="1099"/>
        </pc:sldMkLst>
        <pc:spChg chg="add mod">
          <ac:chgData name="Cesar Augusto Lopez Gallego" userId="0dfa9112-9251-4882-b472-cf2dfcee09d1" providerId="ADAL" clId="{FE89EECC-39A9-48EC-A1FB-A47D2924DFCD}" dt="2025-08-30T12:25:39.448" v="1546" actId="20577"/>
          <ac:spMkLst>
            <pc:docMk/>
            <pc:sldMk cId="1788167864" sldId="1099"/>
            <ac:spMk id="4" creationId="{14657A5A-D432-4EC7-AE03-063079252119}"/>
          </ac:spMkLst>
        </pc:spChg>
        <pc:picChg chg="add mod">
          <ac:chgData name="Cesar Augusto Lopez Gallego" userId="0dfa9112-9251-4882-b472-cf2dfcee09d1" providerId="ADAL" clId="{FE89EECC-39A9-48EC-A1FB-A47D2924DFCD}" dt="2025-08-27T21:53:32.550" v="667" actId="14100"/>
          <ac:picMkLst>
            <pc:docMk/>
            <pc:sldMk cId="1788167864" sldId="1099"/>
            <ac:picMk id="3" creationId="{1121B1F5-5F36-48BF-9A6B-9627F495F395}"/>
          </ac:picMkLst>
        </pc:picChg>
      </pc:sldChg>
      <pc:sldChg chg="del">
        <pc:chgData name="Cesar Augusto Lopez Gallego" userId="0dfa9112-9251-4882-b472-cf2dfcee09d1" providerId="ADAL" clId="{FE89EECC-39A9-48EC-A1FB-A47D2924DFCD}" dt="2025-08-27T13:49:07.182" v="13" actId="47"/>
        <pc:sldMkLst>
          <pc:docMk/>
          <pc:sldMk cId="2593477560" sldId="1099"/>
        </pc:sldMkLst>
      </pc:sldChg>
      <pc:sldChg chg="addSp modSp new mod modNotesTx">
        <pc:chgData name="Cesar Augusto Lopez Gallego" userId="0dfa9112-9251-4882-b472-cf2dfcee09d1" providerId="ADAL" clId="{FE89EECC-39A9-48EC-A1FB-A47D2924DFCD}" dt="2025-08-30T12:25:44.792" v="1548" actId="20577"/>
        <pc:sldMkLst>
          <pc:docMk/>
          <pc:sldMk cId="869547874" sldId="1100"/>
        </pc:sldMkLst>
        <pc:spChg chg="add mod">
          <ac:chgData name="Cesar Augusto Lopez Gallego" userId="0dfa9112-9251-4882-b472-cf2dfcee09d1" providerId="ADAL" clId="{FE89EECC-39A9-48EC-A1FB-A47D2924DFCD}" dt="2025-08-30T12:25:44.792" v="1548" actId="20577"/>
          <ac:spMkLst>
            <pc:docMk/>
            <pc:sldMk cId="869547874" sldId="1100"/>
            <ac:spMk id="4" creationId="{1E105763-5816-4160-B432-9AB0C692F8F7}"/>
          </ac:spMkLst>
        </pc:spChg>
        <pc:picChg chg="add mod">
          <ac:chgData name="Cesar Augusto Lopez Gallego" userId="0dfa9112-9251-4882-b472-cf2dfcee09d1" providerId="ADAL" clId="{FE89EECC-39A9-48EC-A1FB-A47D2924DFCD}" dt="2025-08-27T21:57:08.973" v="680" actId="14100"/>
          <ac:picMkLst>
            <pc:docMk/>
            <pc:sldMk cId="869547874" sldId="1100"/>
            <ac:picMk id="3" creationId="{338B06B3-A4F3-4FC4-8F67-A5C6A20C1418}"/>
          </ac:picMkLst>
        </pc:picChg>
      </pc:sldChg>
      <pc:sldChg chg="del">
        <pc:chgData name="Cesar Augusto Lopez Gallego" userId="0dfa9112-9251-4882-b472-cf2dfcee09d1" providerId="ADAL" clId="{FE89EECC-39A9-48EC-A1FB-A47D2924DFCD}" dt="2025-08-27T13:49:07.182" v="13" actId="47"/>
        <pc:sldMkLst>
          <pc:docMk/>
          <pc:sldMk cId="3963190476" sldId="1100"/>
        </pc:sldMkLst>
      </pc:sldChg>
      <pc:sldChg chg="addSp modSp new del mod">
        <pc:chgData name="Cesar Augusto Lopez Gallego" userId="0dfa9112-9251-4882-b472-cf2dfcee09d1" providerId="ADAL" clId="{FE89EECC-39A9-48EC-A1FB-A47D2924DFCD}" dt="2025-08-27T22:16:53.733" v="700" actId="47"/>
        <pc:sldMkLst>
          <pc:docMk/>
          <pc:sldMk cId="1867211310" sldId="1101"/>
        </pc:sldMkLst>
        <pc:spChg chg="add mod">
          <ac:chgData name="Cesar Augusto Lopez Gallego" userId="0dfa9112-9251-4882-b472-cf2dfcee09d1" providerId="ADAL" clId="{FE89EECC-39A9-48EC-A1FB-A47D2924DFCD}" dt="2025-08-27T22:06:48.354" v="696"/>
          <ac:spMkLst>
            <pc:docMk/>
            <pc:sldMk cId="1867211310" sldId="1101"/>
            <ac:spMk id="4" creationId="{795AF8E4-6E6F-4829-8D48-510F6627A0C7}"/>
          </ac:spMkLst>
        </pc:spChg>
        <pc:picChg chg="add mod">
          <ac:chgData name="Cesar Augusto Lopez Gallego" userId="0dfa9112-9251-4882-b472-cf2dfcee09d1" providerId="ADAL" clId="{FE89EECC-39A9-48EC-A1FB-A47D2924DFCD}" dt="2025-08-27T22:06:43.213" v="695" actId="1076"/>
          <ac:picMkLst>
            <pc:docMk/>
            <pc:sldMk cId="1867211310" sldId="1101"/>
            <ac:picMk id="3" creationId="{1D7020D4-A384-475A-979F-07614EA83046}"/>
          </ac:picMkLst>
        </pc:picChg>
        <pc:picChg chg="add mod">
          <ac:chgData name="Cesar Augusto Lopez Gallego" userId="0dfa9112-9251-4882-b472-cf2dfcee09d1" providerId="ADAL" clId="{FE89EECC-39A9-48EC-A1FB-A47D2924DFCD}" dt="2025-08-27T22:07:07.207" v="699" actId="1076"/>
          <ac:picMkLst>
            <pc:docMk/>
            <pc:sldMk cId="1867211310" sldId="1101"/>
            <ac:picMk id="2050" creationId="{C7256966-FCDE-46B0-9408-D22FE097DB7B}"/>
          </ac:picMkLst>
        </pc:picChg>
      </pc:sldChg>
      <pc:sldChg chg="del">
        <pc:chgData name="Cesar Augusto Lopez Gallego" userId="0dfa9112-9251-4882-b472-cf2dfcee09d1" providerId="ADAL" clId="{FE89EECC-39A9-48EC-A1FB-A47D2924DFCD}" dt="2025-08-27T13:49:07.182" v="13" actId="47"/>
        <pc:sldMkLst>
          <pc:docMk/>
          <pc:sldMk cId="2566780591" sldId="1101"/>
        </pc:sldMkLst>
      </pc:sldChg>
      <pc:sldChg chg="addSp delSp modSp new mod">
        <pc:chgData name="Cesar Augusto Lopez Gallego" userId="0dfa9112-9251-4882-b472-cf2dfcee09d1" providerId="ADAL" clId="{FE89EECC-39A9-48EC-A1FB-A47D2924DFCD}" dt="2025-08-30T12:26:05.763" v="1556" actId="20577"/>
        <pc:sldMkLst>
          <pc:docMk/>
          <pc:sldMk cId="3407298102" sldId="1101"/>
        </pc:sldMkLst>
        <pc:spChg chg="add mod">
          <ac:chgData name="Cesar Augusto Lopez Gallego" userId="0dfa9112-9251-4882-b472-cf2dfcee09d1" providerId="ADAL" clId="{FE89EECC-39A9-48EC-A1FB-A47D2924DFCD}" dt="2025-08-30T12:26:05.763" v="1556" actId="20577"/>
          <ac:spMkLst>
            <pc:docMk/>
            <pc:sldMk cId="3407298102" sldId="1101"/>
            <ac:spMk id="6" creationId="{6BE582D7-CA5B-4E2C-B3CB-8DB33E506604}"/>
          </ac:spMkLst>
        </pc:spChg>
        <pc:picChg chg="add del">
          <ac:chgData name="Cesar Augusto Lopez Gallego" userId="0dfa9112-9251-4882-b472-cf2dfcee09d1" providerId="ADAL" clId="{FE89EECC-39A9-48EC-A1FB-A47D2924DFCD}" dt="2025-08-27T22:25:05.831" v="706" actId="22"/>
          <ac:picMkLst>
            <pc:docMk/>
            <pc:sldMk cId="3407298102" sldId="1101"/>
            <ac:picMk id="3" creationId="{D403007F-AE4D-4264-886B-565E977F40A1}"/>
          </ac:picMkLst>
        </pc:picChg>
        <pc:picChg chg="add mod">
          <ac:chgData name="Cesar Augusto Lopez Gallego" userId="0dfa9112-9251-4882-b472-cf2dfcee09d1" providerId="ADAL" clId="{FE89EECC-39A9-48EC-A1FB-A47D2924DFCD}" dt="2025-08-27T22:28:43.082" v="724" actId="14100"/>
          <ac:picMkLst>
            <pc:docMk/>
            <pc:sldMk cId="3407298102" sldId="1101"/>
            <ac:picMk id="5" creationId="{AE2BDA9A-3B59-428A-86F6-27B10140EDA1}"/>
          </ac:picMkLst>
        </pc:picChg>
      </pc:sldChg>
      <pc:sldChg chg="addSp modSp new del mod modNotesTx">
        <pc:chgData name="Cesar Augusto Lopez Gallego" userId="0dfa9112-9251-4882-b472-cf2dfcee09d1" providerId="ADAL" clId="{FE89EECC-39A9-48EC-A1FB-A47D2924DFCD}" dt="2025-08-27T22:42:04.988" v="813" actId="47"/>
        <pc:sldMkLst>
          <pc:docMk/>
          <pc:sldMk cId="1136861580" sldId="1102"/>
        </pc:sldMkLst>
        <pc:spChg chg="add mod">
          <ac:chgData name="Cesar Augusto Lopez Gallego" userId="0dfa9112-9251-4882-b472-cf2dfcee09d1" providerId="ADAL" clId="{FE89EECC-39A9-48EC-A1FB-A47D2924DFCD}" dt="2025-08-27T22:37:03.700" v="803" actId="20577"/>
          <ac:spMkLst>
            <pc:docMk/>
            <pc:sldMk cId="1136861580" sldId="1102"/>
            <ac:spMk id="2" creationId="{BFF775F4-0A02-440D-B0ED-053CCCC336FE}"/>
          </ac:spMkLst>
        </pc:spChg>
        <pc:spChg chg="add mod">
          <ac:chgData name="Cesar Augusto Lopez Gallego" userId="0dfa9112-9251-4882-b472-cf2dfcee09d1" providerId="ADAL" clId="{FE89EECC-39A9-48EC-A1FB-A47D2924DFCD}" dt="2025-08-27T22:37:24.468" v="807" actId="1076"/>
          <ac:spMkLst>
            <pc:docMk/>
            <pc:sldMk cId="1136861580" sldId="1102"/>
            <ac:spMk id="5" creationId="{ABC3D30A-5E0D-4308-9DE2-962B968CEADB}"/>
          </ac:spMkLst>
        </pc:spChg>
        <pc:picChg chg="add mod">
          <ac:chgData name="Cesar Augusto Lopez Gallego" userId="0dfa9112-9251-4882-b472-cf2dfcee09d1" providerId="ADAL" clId="{FE89EECC-39A9-48EC-A1FB-A47D2924DFCD}" dt="2025-08-27T22:37:11.836" v="805" actId="1076"/>
          <ac:picMkLst>
            <pc:docMk/>
            <pc:sldMk cId="1136861580" sldId="1102"/>
            <ac:picMk id="3074" creationId="{2E6D2981-E26C-4F8B-AB71-B07897BEDAFE}"/>
          </ac:picMkLst>
        </pc:picChg>
      </pc:sldChg>
      <pc:sldChg chg="del">
        <pc:chgData name="Cesar Augusto Lopez Gallego" userId="0dfa9112-9251-4882-b472-cf2dfcee09d1" providerId="ADAL" clId="{FE89EECC-39A9-48EC-A1FB-A47D2924DFCD}" dt="2025-08-27T13:49:07.182" v="13" actId="47"/>
        <pc:sldMkLst>
          <pc:docMk/>
          <pc:sldMk cId="2991490914" sldId="1102"/>
        </pc:sldMkLst>
      </pc:sldChg>
      <pc:sldChg chg="addSp modSp new del mod">
        <pc:chgData name="Cesar Augusto Lopez Gallego" userId="0dfa9112-9251-4882-b472-cf2dfcee09d1" providerId="ADAL" clId="{FE89EECC-39A9-48EC-A1FB-A47D2924DFCD}" dt="2025-08-29T23:03:32.391" v="1351" actId="2696"/>
        <pc:sldMkLst>
          <pc:docMk/>
          <pc:sldMk cId="2123961742" sldId="1103"/>
        </pc:sldMkLst>
        <pc:spChg chg="add mod">
          <ac:chgData name="Cesar Augusto Lopez Gallego" userId="0dfa9112-9251-4882-b472-cf2dfcee09d1" providerId="ADAL" clId="{FE89EECC-39A9-48EC-A1FB-A47D2924DFCD}" dt="2025-08-27T22:42:30.893" v="830" actId="1076"/>
          <ac:spMkLst>
            <pc:docMk/>
            <pc:sldMk cId="2123961742" sldId="1103"/>
            <ac:spMk id="4" creationId="{E5A33A55-738E-4391-8159-7EB60D4FD941}"/>
          </ac:spMkLst>
        </pc:spChg>
        <pc:picChg chg="add mod">
          <ac:chgData name="Cesar Augusto Lopez Gallego" userId="0dfa9112-9251-4882-b472-cf2dfcee09d1" providerId="ADAL" clId="{FE89EECC-39A9-48EC-A1FB-A47D2924DFCD}" dt="2025-08-27T22:44:19.993" v="831" actId="1076"/>
          <ac:picMkLst>
            <pc:docMk/>
            <pc:sldMk cId="2123961742" sldId="1103"/>
            <ac:picMk id="2" creationId="{D5B6EBAA-6936-4102-B58A-4CCB1112749F}"/>
          </ac:picMkLst>
        </pc:picChg>
      </pc:sldChg>
      <pc:sldChg chg="del">
        <pc:chgData name="Cesar Augusto Lopez Gallego" userId="0dfa9112-9251-4882-b472-cf2dfcee09d1" providerId="ADAL" clId="{FE89EECC-39A9-48EC-A1FB-A47D2924DFCD}" dt="2025-08-27T13:49:07.182" v="13" actId="47"/>
        <pc:sldMkLst>
          <pc:docMk/>
          <pc:sldMk cId="2931546879" sldId="1103"/>
        </pc:sldMkLst>
      </pc:sldChg>
      <pc:sldChg chg="addSp delSp modSp add mod">
        <pc:chgData name="Cesar Augusto Lopez Gallego" userId="0dfa9112-9251-4882-b472-cf2dfcee09d1" providerId="ADAL" clId="{FE89EECC-39A9-48EC-A1FB-A47D2924DFCD}" dt="2025-09-01T20:46:32.108" v="5005" actId="1076"/>
        <pc:sldMkLst>
          <pc:docMk/>
          <pc:sldMk cId="3309899524" sldId="1103"/>
        </pc:sldMkLst>
        <pc:spChg chg="mod">
          <ac:chgData name="Cesar Augusto Lopez Gallego" userId="0dfa9112-9251-4882-b472-cf2dfcee09d1" providerId="ADAL" clId="{FE89EECC-39A9-48EC-A1FB-A47D2924DFCD}" dt="2025-09-01T20:46:32.108" v="5005" actId="1076"/>
          <ac:spMkLst>
            <pc:docMk/>
            <pc:sldMk cId="3309899524" sldId="1103"/>
            <ac:spMk id="4" creationId="{E5A33A55-738E-4391-8159-7EB60D4FD941}"/>
          </ac:spMkLst>
        </pc:spChg>
        <pc:spChg chg="add mod">
          <ac:chgData name="Cesar Augusto Lopez Gallego" userId="0dfa9112-9251-4882-b472-cf2dfcee09d1" providerId="ADAL" clId="{FE89EECC-39A9-48EC-A1FB-A47D2924DFCD}" dt="2025-09-01T20:44:32.706" v="5003" actId="20577"/>
          <ac:spMkLst>
            <pc:docMk/>
            <pc:sldMk cId="3309899524" sldId="1103"/>
            <ac:spMk id="5" creationId="{1C29E553-0507-41A4-AFD9-3CE216EC7545}"/>
          </ac:spMkLst>
        </pc:spChg>
        <pc:spChg chg="add del mod">
          <ac:chgData name="Cesar Augusto Lopez Gallego" userId="0dfa9112-9251-4882-b472-cf2dfcee09d1" providerId="ADAL" clId="{FE89EECC-39A9-48EC-A1FB-A47D2924DFCD}" dt="2025-09-01T20:44:20.975" v="4972" actId="478"/>
          <ac:spMkLst>
            <pc:docMk/>
            <pc:sldMk cId="3309899524" sldId="1103"/>
            <ac:spMk id="6" creationId="{4EE1E573-339A-4DBA-B36A-9DFF520D1FC6}"/>
          </ac:spMkLst>
        </pc:spChg>
        <pc:spChg chg="add del mod">
          <ac:chgData name="Cesar Augusto Lopez Gallego" userId="0dfa9112-9251-4882-b472-cf2dfcee09d1" providerId="ADAL" clId="{FE89EECC-39A9-48EC-A1FB-A47D2924DFCD}" dt="2025-09-01T20:26:14.118" v="4921" actId="21"/>
          <ac:spMkLst>
            <pc:docMk/>
            <pc:sldMk cId="3309899524" sldId="1103"/>
            <ac:spMk id="8" creationId="{7DBC52C3-F08B-4397-A3E1-623039C93A4E}"/>
          </ac:spMkLst>
        </pc:spChg>
        <pc:picChg chg="mod">
          <ac:chgData name="Cesar Augusto Lopez Gallego" userId="0dfa9112-9251-4882-b472-cf2dfcee09d1" providerId="ADAL" clId="{FE89EECC-39A9-48EC-A1FB-A47D2924DFCD}" dt="2025-09-01T20:46:26.284" v="5004" actId="1076"/>
          <ac:picMkLst>
            <pc:docMk/>
            <pc:sldMk cId="3309899524" sldId="1103"/>
            <ac:picMk id="2" creationId="{D5B6EBAA-6936-4102-B58A-4CCB1112749F}"/>
          </ac:picMkLst>
        </pc:picChg>
      </pc:sldChg>
      <pc:sldChg chg="addSp delSp modSp new mod modClrScheme chgLayout">
        <pc:chgData name="Cesar Augusto Lopez Gallego" userId="0dfa9112-9251-4882-b472-cf2dfcee09d1" providerId="ADAL" clId="{FE89EECC-39A9-48EC-A1FB-A47D2924DFCD}" dt="2025-09-01T21:01:07.159" v="5222" actId="1076"/>
        <pc:sldMkLst>
          <pc:docMk/>
          <pc:sldMk cId="1149008832" sldId="1104"/>
        </pc:sldMkLst>
        <pc:spChg chg="del">
          <ac:chgData name="Cesar Augusto Lopez Gallego" userId="0dfa9112-9251-4882-b472-cf2dfcee09d1" providerId="ADAL" clId="{FE89EECC-39A9-48EC-A1FB-A47D2924DFCD}" dt="2025-08-28T22:38:44.376" v="833" actId="700"/>
          <ac:spMkLst>
            <pc:docMk/>
            <pc:sldMk cId="1149008832" sldId="1104"/>
            <ac:spMk id="2" creationId="{3C98F854-F951-4A91-B62E-75547DA405E5}"/>
          </ac:spMkLst>
        </pc:spChg>
        <pc:spChg chg="del">
          <ac:chgData name="Cesar Augusto Lopez Gallego" userId="0dfa9112-9251-4882-b472-cf2dfcee09d1" providerId="ADAL" clId="{FE89EECC-39A9-48EC-A1FB-A47D2924DFCD}" dt="2025-08-28T22:38:44.376" v="833" actId="700"/>
          <ac:spMkLst>
            <pc:docMk/>
            <pc:sldMk cId="1149008832" sldId="1104"/>
            <ac:spMk id="3" creationId="{8F363701-47D6-4B47-8C4B-2E20B0D5C6C5}"/>
          </ac:spMkLst>
        </pc:spChg>
        <pc:spChg chg="add del mod">
          <ac:chgData name="Cesar Augusto Lopez Gallego" userId="0dfa9112-9251-4882-b472-cf2dfcee09d1" providerId="ADAL" clId="{FE89EECC-39A9-48EC-A1FB-A47D2924DFCD}" dt="2025-09-01T20:52:52.539" v="5092" actId="478"/>
          <ac:spMkLst>
            <pc:docMk/>
            <pc:sldMk cId="1149008832" sldId="1104"/>
            <ac:spMk id="5" creationId="{5BBE49BF-E1FB-4FFF-AB39-0F6F88DDCD73}"/>
          </ac:spMkLst>
        </pc:spChg>
        <pc:spChg chg="add del mod">
          <ac:chgData name="Cesar Augusto Lopez Gallego" userId="0dfa9112-9251-4882-b472-cf2dfcee09d1" providerId="ADAL" clId="{FE89EECC-39A9-48EC-A1FB-A47D2924DFCD}" dt="2025-09-01T20:52:26.417" v="5084" actId="478"/>
          <ac:spMkLst>
            <pc:docMk/>
            <pc:sldMk cId="1149008832" sldId="1104"/>
            <ac:spMk id="7" creationId="{1CDFDE9D-38EF-48F9-8F08-5C6E00BC752B}"/>
          </ac:spMkLst>
        </pc:spChg>
        <pc:spChg chg="add del mod">
          <ac:chgData name="Cesar Augusto Lopez Gallego" userId="0dfa9112-9251-4882-b472-cf2dfcee09d1" providerId="ADAL" clId="{FE89EECC-39A9-48EC-A1FB-A47D2924DFCD}" dt="2025-08-28T22:47:08.193" v="913"/>
          <ac:spMkLst>
            <pc:docMk/>
            <pc:sldMk cId="1149008832" sldId="1104"/>
            <ac:spMk id="8" creationId="{28690BF3-4E20-4F81-985A-18414D7A5B24}"/>
          </ac:spMkLst>
        </pc:spChg>
        <pc:spChg chg="add del mod">
          <ac:chgData name="Cesar Augusto Lopez Gallego" userId="0dfa9112-9251-4882-b472-cf2dfcee09d1" providerId="ADAL" clId="{FE89EECC-39A9-48EC-A1FB-A47D2924DFCD}" dt="2025-08-28T22:47:11.586" v="916"/>
          <ac:spMkLst>
            <pc:docMk/>
            <pc:sldMk cId="1149008832" sldId="1104"/>
            <ac:spMk id="9" creationId="{52495FD8-E9D9-4FA2-99C8-FEA30432550B}"/>
          </ac:spMkLst>
        </pc:spChg>
        <pc:spChg chg="add del mod">
          <ac:chgData name="Cesar Augusto Lopez Gallego" userId="0dfa9112-9251-4882-b472-cf2dfcee09d1" providerId="ADAL" clId="{FE89EECC-39A9-48EC-A1FB-A47D2924DFCD}" dt="2025-09-01T20:47:53.122" v="5014" actId="478"/>
          <ac:spMkLst>
            <pc:docMk/>
            <pc:sldMk cId="1149008832" sldId="1104"/>
            <ac:spMk id="10" creationId="{9189BCC5-22FA-4977-9B30-4B81D7518A0A}"/>
          </ac:spMkLst>
        </pc:spChg>
        <pc:spChg chg="add del mod">
          <ac:chgData name="Cesar Augusto Lopez Gallego" userId="0dfa9112-9251-4882-b472-cf2dfcee09d1" providerId="ADAL" clId="{FE89EECC-39A9-48EC-A1FB-A47D2924DFCD}" dt="2025-09-01T20:53:32.097" v="5099" actId="478"/>
          <ac:spMkLst>
            <pc:docMk/>
            <pc:sldMk cId="1149008832" sldId="1104"/>
            <ac:spMk id="12" creationId="{25DA26C2-573F-4DD4-9A50-28DB932FB219}"/>
          </ac:spMkLst>
        </pc:spChg>
        <pc:spChg chg="add mod">
          <ac:chgData name="Cesar Augusto Lopez Gallego" userId="0dfa9112-9251-4882-b472-cf2dfcee09d1" providerId="ADAL" clId="{FE89EECC-39A9-48EC-A1FB-A47D2924DFCD}" dt="2025-09-01T21:01:07.159" v="5222" actId="1076"/>
          <ac:spMkLst>
            <pc:docMk/>
            <pc:sldMk cId="1149008832" sldId="1104"/>
            <ac:spMk id="14" creationId="{2DD968F0-8263-431D-8ACA-EF4E4B644771}"/>
          </ac:spMkLst>
        </pc:spChg>
        <pc:spChg chg="add mod">
          <ac:chgData name="Cesar Augusto Lopez Gallego" userId="0dfa9112-9251-4882-b472-cf2dfcee09d1" providerId="ADAL" clId="{FE89EECC-39A9-48EC-A1FB-A47D2924DFCD}" dt="2025-09-01T20:55:40.524" v="5159" actId="1076"/>
          <ac:spMkLst>
            <pc:docMk/>
            <pc:sldMk cId="1149008832" sldId="1104"/>
            <ac:spMk id="17" creationId="{7938E1D8-C452-443B-9F7B-102DF58D1EBE}"/>
          </ac:spMkLst>
        </pc:spChg>
        <pc:spChg chg="add mod">
          <ac:chgData name="Cesar Augusto Lopez Gallego" userId="0dfa9112-9251-4882-b472-cf2dfcee09d1" providerId="ADAL" clId="{FE89EECC-39A9-48EC-A1FB-A47D2924DFCD}" dt="2025-09-01T20:59:44.135" v="5212" actId="20577"/>
          <ac:spMkLst>
            <pc:docMk/>
            <pc:sldMk cId="1149008832" sldId="1104"/>
            <ac:spMk id="18" creationId="{A9FE808C-3028-4120-978F-DDA9D8BBA02B}"/>
          </ac:spMkLst>
        </pc:spChg>
        <pc:picChg chg="add del mod">
          <ac:chgData name="Cesar Augusto Lopez Gallego" userId="0dfa9112-9251-4882-b472-cf2dfcee09d1" providerId="ADAL" clId="{FE89EECC-39A9-48EC-A1FB-A47D2924DFCD}" dt="2025-09-01T20:52:31.088" v="5088" actId="478"/>
          <ac:picMkLst>
            <pc:docMk/>
            <pc:sldMk cId="1149008832" sldId="1104"/>
            <ac:picMk id="3" creationId="{0B736B8E-B049-4A98-ADE0-9D3A76543BA2}"/>
          </ac:picMkLst>
        </pc:picChg>
        <pc:picChg chg="add mod">
          <ac:chgData name="Cesar Augusto Lopez Gallego" userId="0dfa9112-9251-4882-b472-cf2dfcee09d1" providerId="ADAL" clId="{FE89EECC-39A9-48EC-A1FB-A47D2924DFCD}" dt="2025-09-01T20:55:30.114" v="5154" actId="1076"/>
          <ac:picMkLst>
            <pc:docMk/>
            <pc:sldMk cId="1149008832" sldId="1104"/>
            <ac:picMk id="6" creationId="{3AB8EB0A-CB7C-4AEB-9303-ED4FA8835540}"/>
          </ac:picMkLst>
        </pc:picChg>
        <pc:picChg chg="add del mod">
          <ac:chgData name="Cesar Augusto Lopez Gallego" userId="0dfa9112-9251-4882-b472-cf2dfcee09d1" providerId="ADAL" clId="{FE89EECC-39A9-48EC-A1FB-A47D2924DFCD}" dt="2025-09-01T20:53:21.890" v="5096" actId="478"/>
          <ac:picMkLst>
            <pc:docMk/>
            <pc:sldMk cId="1149008832" sldId="1104"/>
            <ac:picMk id="9" creationId="{16C64DAA-C5F8-46CB-B41C-0A7E9115A00F}"/>
          </ac:picMkLst>
        </pc:picChg>
        <pc:picChg chg="add mod">
          <ac:chgData name="Cesar Augusto Lopez Gallego" userId="0dfa9112-9251-4882-b472-cf2dfcee09d1" providerId="ADAL" clId="{FE89EECC-39A9-48EC-A1FB-A47D2924DFCD}" dt="2025-09-01T20:55:38.178" v="5158" actId="1076"/>
          <ac:picMkLst>
            <pc:docMk/>
            <pc:sldMk cId="1149008832" sldId="1104"/>
            <ac:picMk id="16" creationId="{04CD6FED-C311-4B66-95C4-AAFF3BC80BFD}"/>
          </ac:picMkLst>
        </pc:picChg>
      </pc:sldChg>
      <pc:sldChg chg="del">
        <pc:chgData name="Cesar Augusto Lopez Gallego" userId="0dfa9112-9251-4882-b472-cf2dfcee09d1" providerId="ADAL" clId="{FE89EECC-39A9-48EC-A1FB-A47D2924DFCD}" dt="2025-08-27T13:49:07.182" v="13" actId="47"/>
        <pc:sldMkLst>
          <pc:docMk/>
          <pc:sldMk cId="3309662985" sldId="1104"/>
        </pc:sldMkLst>
      </pc:sldChg>
      <pc:sldChg chg="addSp delSp modSp new del mod">
        <pc:chgData name="Cesar Augusto Lopez Gallego" userId="0dfa9112-9251-4882-b472-cf2dfcee09d1" providerId="ADAL" clId="{FE89EECC-39A9-48EC-A1FB-A47D2924DFCD}" dt="2025-09-01T20:49:17.473" v="5082" actId="47"/>
        <pc:sldMkLst>
          <pc:docMk/>
          <pc:sldMk cId="1221085066" sldId="1105"/>
        </pc:sldMkLst>
        <pc:spChg chg="add del">
          <ac:chgData name="Cesar Augusto Lopez Gallego" userId="0dfa9112-9251-4882-b472-cf2dfcee09d1" providerId="ADAL" clId="{FE89EECC-39A9-48EC-A1FB-A47D2924DFCD}" dt="2025-08-28T22:46:38.161" v="902"/>
          <ac:spMkLst>
            <pc:docMk/>
            <pc:sldMk cId="1221085066" sldId="1105"/>
            <ac:spMk id="2" creationId="{01F31ACE-FDC4-4BDC-A0C6-5EC57E388EF4}"/>
          </ac:spMkLst>
        </pc:spChg>
        <pc:spChg chg="add del">
          <ac:chgData name="Cesar Augusto Lopez Gallego" userId="0dfa9112-9251-4882-b472-cf2dfcee09d1" providerId="ADAL" clId="{FE89EECC-39A9-48EC-A1FB-A47D2924DFCD}" dt="2025-08-29T21:45:42.844" v="970" actId="22"/>
          <ac:spMkLst>
            <pc:docMk/>
            <pc:sldMk cId="1221085066" sldId="1105"/>
            <ac:spMk id="4" creationId="{B9FF6C3F-94BA-4A01-A5D1-B4FC76AC6FB9}"/>
          </ac:spMkLst>
        </pc:spChg>
        <pc:spChg chg="add del mod">
          <ac:chgData name="Cesar Augusto Lopez Gallego" userId="0dfa9112-9251-4882-b472-cf2dfcee09d1" providerId="ADAL" clId="{FE89EECC-39A9-48EC-A1FB-A47D2924DFCD}" dt="2025-08-28T22:46:59.837" v="910" actId="21"/>
          <ac:spMkLst>
            <pc:docMk/>
            <pc:sldMk cId="1221085066" sldId="1105"/>
            <ac:spMk id="4" creationId="{BE2572EB-6B58-4DF6-B8B3-E1CBA86F71B7}"/>
          </ac:spMkLst>
        </pc:spChg>
        <pc:spChg chg="add del mod">
          <ac:chgData name="Cesar Augusto Lopez Gallego" userId="0dfa9112-9251-4882-b472-cf2dfcee09d1" providerId="ADAL" clId="{FE89EECC-39A9-48EC-A1FB-A47D2924DFCD}" dt="2025-08-28T22:47:43.160" v="928" actId="478"/>
          <ac:spMkLst>
            <pc:docMk/>
            <pc:sldMk cId="1221085066" sldId="1105"/>
            <ac:spMk id="6" creationId="{97C08352-0358-4EFE-BBB3-826E7F1AF10F}"/>
          </ac:spMkLst>
        </pc:spChg>
        <pc:spChg chg="add del mod">
          <ac:chgData name="Cesar Augusto Lopez Gallego" userId="0dfa9112-9251-4882-b472-cf2dfcee09d1" providerId="ADAL" clId="{FE89EECC-39A9-48EC-A1FB-A47D2924DFCD}" dt="2025-08-29T21:52:23.484" v="986" actId="478"/>
          <ac:spMkLst>
            <pc:docMk/>
            <pc:sldMk cId="1221085066" sldId="1105"/>
            <ac:spMk id="6" creationId="{CBF3C2A1-1A32-476E-9900-C07679015291}"/>
          </ac:spMkLst>
        </pc:spChg>
        <pc:spChg chg="add mod">
          <ac:chgData name="Cesar Augusto Lopez Gallego" userId="0dfa9112-9251-4882-b472-cf2dfcee09d1" providerId="ADAL" clId="{FE89EECC-39A9-48EC-A1FB-A47D2924DFCD}" dt="2025-08-29T21:45:28.637" v="968" actId="14100"/>
          <ac:spMkLst>
            <pc:docMk/>
            <pc:sldMk cId="1221085066" sldId="1105"/>
            <ac:spMk id="8" creationId="{92A9C603-3C7E-4DB8-86D6-EEF2F5F27B76}"/>
          </ac:spMkLst>
        </pc:spChg>
        <pc:spChg chg="add mod">
          <ac:chgData name="Cesar Augusto Lopez Gallego" userId="0dfa9112-9251-4882-b472-cf2dfcee09d1" providerId="ADAL" clId="{FE89EECC-39A9-48EC-A1FB-A47D2924DFCD}" dt="2025-08-29T21:53:36.676" v="996" actId="404"/>
          <ac:spMkLst>
            <pc:docMk/>
            <pc:sldMk cId="1221085066" sldId="1105"/>
            <ac:spMk id="9" creationId="{EBCA4168-6CB2-4DD3-873B-4D46B69B9DD3}"/>
          </ac:spMkLst>
        </pc:spChg>
        <pc:spChg chg="add del">
          <ac:chgData name="Cesar Augusto Lopez Gallego" userId="0dfa9112-9251-4882-b472-cf2dfcee09d1" providerId="ADAL" clId="{FE89EECC-39A9-48EC-A1FB-A47D2924DFCD}" dt="2025-08-29T21:53:45.350" v="998" actId="22"/>
          <ac:spMkLst>
            <pc:docMk/>
            <pc:sldMk cId="1221085066" sldId="1105"/>
            <ac:spMk id="10" creationId="{EBCD1A35-8647-45E6-AE10-FE3D041498A5}"/>
          </ac:spMkLst>
        </pc:spChg>
      </pc:sldChg>
      <pc:sldChg chg="addSp delSp modSp add mod">
        <pc:chgData name="Cesar Augusto Lopez Gallego" userId="0dfa9112-9251-4882-b472-cf2dfcee09d1" providerId="ADAL" clId="{FE89EECC-39A9-48EC-A1FB-A47D2924DFCD}" dt="2025-09-01T21:09:15.468" v="5344" actId="20577"/>
        <pc:sldMkLst>
          <pc:docMk/>
          <pc:sldMk cId="195468553" sldId="1106"/>
        </pc:sldMkLst>
        <pc:spChg chg="add mod">
          <ac:chgData name="Cesar Augusto Lopez Gallego" userId="0dfa9112-9251-4882-b472-cf2dfcee09d1" providerId="ADAL" clId="{FE89EECC-39A9-48EC-A1FB-A47D2924DFCD}" dt="2025-09-01T20:57:39.577" v="5166" actId="571"/>
          <ac:spMkLst>
            <pc:docMk/>
            <pc:sldMk cId="195468553" sldId="1106"/>
            <ac:spMk id="4" creationId="{DED52498-049B-4E78-BC80-DD721D6B3168}"/>
          </ac:spMkLst>
        </pc:spChg>
        <pc:spChg chg="del mod">
          <ac:chgData name="Cesar Augusto Lopez Gallego" userId="0dfa9112-9251-4882-b472-cf2dfcee09d1" providerId="ADAL" clId="{FE89EECC-39A9-48EC-A1FB-A47D2924DFCD}" dt="2025-09-01T20:58:39.489" v="5167" actId="478"/>
          <ac:spMkLst>
            <pc:docMk/>
            <pc:sldMk cId="195468553" sldId="1106"/>
            <ac:spMk id="6" creationId="{CBF3C2A1-1A32-476E-9900-C07679015291}"/>
          </ac:spMkLst>
        </pc:spChg>
        <pc:spChg chg="add del mod">
          <ac:chgData name="Cesar Augusto Lopez Gallego" userId="0dfa9112-9251-4882-b472-cf2dfcee09d1" providerId="ADAL" clId="{FE89EECC-39A9-48EC-A1FB-A47D2924DFCD}" dt="2025-09-01T21:09:15.468" v="5344" actId="20577"/>
          <ac:spMkLst>
            <pc:docMk/>
            <pc:sldMk cId="195468553" sldId="1106"/>
            <ac:spMk id="8" creationId="{92A9C603-3C7E-4DB8-86D6-EEF2F5F27B76}"/>
          </ac:spMkLst>
        </pc:spChg>
        <pc:picChg chg="add mod">
          <ac:chgData name="Cesar Augusto Lopez Gallego" userId="0dfa9112-9251-4882-b472-cf2dfcee09d1" providerId="ADAL" clId="{FE89EECC-39A9-48EC-A1FB-A47D2924DFCD}" dt="2025-09-01T21:00:48.620" v="5220" actId="1076"/>
          <ac:picMkLst>
            <pc:docMk/>
            <pc:sldMk cId="195468553" sldId="1106"/>
            <ac:picMk id="3" creationId="{9E67D35C-1C69-48D7-B150-DFC236CDA2E2}"/>
          </ac:picMkLst>
        </pc:picChg>
        <pc:picChg chg="add mod">
          <ac:chgData name="Cesar Augusto Lopez Gallego" userId="0dfa9112-9251-4882-b472-cf2dfcee09d1" providerId="ADAL" clId="{FE89EECC-39A9-48EC-A1FB-A47D2924DFCD}" dt="2025-09-01T21:00:48.620" v="5220" actId="1076"/>
          <ac:picMkLst>
            <pc:docMk/>
            <pc:sldMk cId="195468553" sldId="1106"/>
            <ac:picMk id="7" creationId="{6722DD1A-AC75-4E7D-9AB5-1720F203BAD9}"/>
          </ac:picMkLst>
        </pc:picChg>
        <pc:picChg chg="add del mod">
          <ac:chgData name="Cesar Augusto Lopez Gallego" userId="0dfa9112-9251-4882-b472-cf2dfcee09d1" providerId="ADAL" clId="{FE89EECC-39A9-48EC-A1FB-A47D2924DFCD}" dt="2025-09-01T21:02:23.372" v="5227" actId="478"/>
          <ac:picMkLst>
            <pc:docMk/>
            <pc:sldMk cId="195468553" sldId="1106"/>
            <ac:picMk id="10" creationId="{F4051BF1-B05B-4D08-918B-08D6F2791615}"/>
          </ac:picMkLst>
        </pc:picChg>
        <pc:picChg chg="add mod">
          <ac:chgData name="Cesar Augusto Lopez Gallego" userId="0dfa9112-9251-4882-b472-cf2dfcee09d1" providerId="ADAL" clId="{FE89EECC-39A9-48EC-A1FB-A47D2924DFCD}" dt="2025-09-01T21:02:43.778" v="5231" actId="1076"/>
          <ac:picMkLst>
            <pc:docMk/>
            <pc:sldMk cId="195468553" sldId="1106"/>
            <ac:picMk id="11" creationId="{B0D2995B-BF2B-45AB-AF96-05713F222ACF}"/>
          </ac:picMkLst>
        </pc:picChg>
      </pc:sldChg>
      <pc:sldChg chg="del">
        <pc:chgData name="Cesar Augusto Lopez Gallego" userId="0dfa9112-9251-4882-b472-cf2dfcee09d1" providerId="ADAL" clId="{FE89EECC-39A9-48EC-A1FB-A47D2924DFCD}" dt="2025-08-27T13:49:07.182" v="13" actId="47"/>
        <pc:sldMkLst>
          <pc:docMk/>
          <pc:sldMk cId="542047305" sldId="1106"/>
        </pc:sldMkLst>
      </pc:sldChg>
      <pc:sldChg chg="del">
        <pc:chgData name="Cesar Augusto Lopez Gallego" userId="0dfa9112-9251-4882-b472-cf2dfcee09d1" providerId="ADAL" clId="{FE89EECC-39A9-48EC-A1FB-A47D2924DFCD}" dt="2025-08-27T13:49:07.182" v="13" actId="47"/>
        <pc:sldMkLst>
          <pc:docMk/>
          <pc:sldMk cId="746504744" sldId="1107"/>
        </pc:sldMkLst>
      </pc:sldChg>
      <pc:sldChg chg="modSp add del mod">
        <pc:chgData name="Cesar Augusto Lopez Gallego" userId="0dfa9112-9251-4882-b472-cf2dfcee09d1" providerId="ADAL" clId="{FE89EECC-39A9-48EC-A1FB-A47D2924DFCD}" dt="2025-09-01T20:49:21.082" v="5083" actId="47"/>
        <pc:sldMkLst>
          <pc:docMk/>
          <pc:sldMk cId="1581482505" sldId="1107"/>
        </pc:sldMkLst>
        <pc:spChg chg="mod">
          <ac:chgData name="Cesar Augusto Lopez Gallego" userId="0dfa9112-9251-4882-b472-cf2dfcee09d1" providerId="ADAL" clId="{FE89EECC-39A9-48EC-A1FB-A47D2924DFCD}" dt="2025-08-29T21:55:59.171" v="1006"/>
          <ac:spMkLst>
            <pc:docMk/>
            <pc:sldMk cId="1581482505" sldId="1107"/>
            <ac:spMk id="9" creationId="{EBCA4168-6CB2-4DD3-873B-4D46B69B9DD3}"/>
          </ac:spMkLst>
        </pc:spChg>
      </pc:sldChg>
      <pc:sldChg chg="addSp delSp modSp new del mod">
        <pc:chgData name="Cesar Augusto Lopez Gallego" userId="0dfa9112-9251-4882-b472-cf2dfcee09d1" providerId="ADAL" clId="{FE89EECC-39A9-48EC-A1FB-A47D2924DFCD}" dt="2025-09-01T21:21:38.268" v="5426" actId="47"/>
        <pc:sldMkLst>
          <pc:docMk/>
          <pc:sldMk cId="643971344" sldId="1108"/>
        </pc:sldMkLst>
        <pc:spChg chg="add del mod">
          <ac:chgData name="Cesar Augusto Lopez Gallego" userId="0dfa9112-9251-4882-b472-cf2dfcee09d1" providerId="ADAL" clId="{FE89EECC-39A9-48EC-A1FB-A47D2924DFCD}" dt="2025-09-01T21:07:43.905" v="5245" actId="478"/>
          <ac:spMkLst>
            <pc:docMk/>
            <pc:sldMk cId="643971344" sldId="1108"/>
            <ac:spMk id="2" creationId="{2B96D590-62A0-4D48-AC23-C124E30BB062}"/>
          </ac:spMkLst>
        </pc:spChg>
        <pc:spChg chg="add del mod">
          <ac:chgData name="Cesar Augusto Lopez Gallego" userId="0dfa9112-9251-4882-b472-cf2dfcee09d1" providerId="ADAL" clId="{FE89EECC-39A9-48EC-A1FB-A47D2924DFCD}" dt="2025-09-01T21:07:31.767" v="5240" actId="478"/>
          <ac:spMkLst>
            <pc:docMk/>
            <pc:sldMk cId="643971344" sldId="1108"/>
            <ac:spMk id="4" creationId="{A8E0ECF2-8843-4077-B2CC-1A5240E13A70}"/>
          </ac:spMkLst>
        </pc:spChg>
        <pc:spChg chg="add mod">
          <ac:chgData name="Cesar Augusto Lopez Gallego" userId="0dfa9112-9251-4882-b472-cf2dfcee09d1" providerId="ADAL" clId="{FE89EECC-39A9-48EC-A1FB-A47D2924DFCD}" dt="2025-09-01T21:09:08.705" v="5329" actId="20577"/>
          <ac:spMkLst>
            <pc:docMk/>
            <pc:sldMk cId="643971344" sldId="1108"/>
            <ac:spMk id="5" creationId="{947C00A3-2EC1-4F4B-9BE0-AB04C47EEFF0}"/>
          </ac:spMkLst>
        </pc:spChg>
        <pc:picChg chg="add del mod">
          <ac:chgData name="Cesar Augusto Lopez Gallego" userId="0dfa9112-9251-4882-b472-cf2dfcee09d1" providerId="ADAL" clId="{FE89EECC-39A9-48EC-A1FB-A47D2924DFCD}" dt="2025-09-01T21:21:16.471" v="5420" actId="21"/>
          <ac:picMkLst>
            <pc:docMk/>
            <pc:sldMk cId="643971344" sldId="1108"/>
            <ac:picMk id="3" creationId="{DF220306-7CDA-43EE-9150-B2C8213D5728}"/>
          </ac:picMkLst>
        </pc:picChg>
        <pc:picChg chg="add del mod">
          <ac:chgData name="Cesar Augusto Lopez Gallego" userId="0dfa9112-9251-4882-b472-cf2dfcee09d1" providerId="ADAL" clId="{FE89EECC-39A9-48EC-A1FB-A47D2924DFCD}" dt="2025-09-01T21:10:37.030" v="5350" actId="478"/>
          <ac:picMkLst>
            <pc:docMk/>
            <pc:sldMk cId="643971344" sldId="1108"/>
            <ac:picMk id="7" creationId="{7DB0942C-2CCE-4F08-B705-A184BE2B0843}"/>
          </ac:picMkLst>
        </pc:picChg>
        <pc:picChg chg="add mod">
          <ac:chgData name="Cesar Augusto Lopez Gallego" userId="0dfa9112-9251-4882-b472-cf2dfcee09d1" providerId="ADAL" clId="{FE89EECC-39A9-48EC-A1FB-A47D2924DFCD}" dt="2025-09-01T21:14:49.889" v="5404" actId="1076"/>
          <ac:picMkLst>
            <pc:docMk/>
            <pc:sldMk cId="643971344" sldId="1108"/>
            <ac:picMk id="9" creationId="{70CE72AB-5898-4CC5-A2E0-EFBA1380AC9F}"/>
          </ac:picMkLst>
        </pc:picChg>
      </pc:sldChg>
      <pc:sldChg chg="del">
        <pc:chgData name="Cesar Augusto Lopez Gallego" userId="0dfa9112-9251-4882-b472-cf2dfcee09d1" providerId="ADAL" clId="{FE89EECC-39A9-48EC-A1FB-A47D2924DFCD}" dt="2025-08-27T13:49:07.182" v="13" actId="47"/>
        <pc:sldMkLst>
          <pc:docMk/>
          <pc:sldMk cId="3014772508" sldId="1108"/>
        </pc:sldMkLst>
      </pc:sldChg>
      <pc:sldChg chg="addSp delSp modSp new del mod">
        <pc:chgData name="Cesar Augusto Lopez Gallego" userId="0dfa9112-9251-4882-b472-cf2dfcee09d1" providerId="ADAL" clId="{FE89EECC-39A9-48EC-A1FB-A47D2924DFCD}" dt="2025-09-01T21:24:19.020" v="5491" actId="47"/>
        <pc:sldMkLst>
          <pc:docMk/>
          <pc:sldMk cId="2477120421" sldId="1109"/>
        </pc:sldMkLst>
        <pc:spChg chg="add mod">
          <ac:chgData name="Cesar Augusto Lopez Gallego" userId="0dfa9112-9251-4882-b472-cf2dfcee09d1" providerId="ADAL" clId="{FE89EECC-39A9-48EC-A1FB-A47D2924DFCD}" dt="2025-08-29T22:00:25.786" v="1028"/>
          <ac:spMkLst>
            <pc:docMk/>
            <pc:sldMk cId="2477120421" sldId="1109"/>
            <ac:spMk id="2" creationId="{39A1BA28-A03E-4896-A427-F819019796EC}"/>
          </ac:spMkLst>
        </pc:spChg>
        <pc:spChg chg="add del">
          <ac:chgData name="Cesar Augusto Lopez Gallego" userId="0dfa9112-9251-4882-b472-cf2dfcee09d1" providerId="ADAL" clId="{FE89EECC-39A9-48EC-A1FB-A47D2924DFCD}" dt="2025-08-29T22:00:33.899" v="1030" actId="22"/>
          <ac:spMkLst>
            <pc:docMk/>
            <pc:sldMk cId="2477120421" sldId="1109"/>
            <ac:spMk id="4" creationId="{C7611511-D1C9-4705-A898-C0B0E22BC95B}"/>
          </ac:spMkLst>
        </pc:spChg>
        <pc:spChg chg="add mod">
          <ac:chgData name="Cesar Augusto Lopez Gallego" userId="0dfa9112-9251-4882-b472-cf2dfcee09d1" providerId="ADAL" clId="{FE89EECC-39A9-48EC-A1FB-A47D2924DFCD}" dt="2025-08-29T22:01:50.294" v="1050" actId="21"/>
          <ac:spMkLst>
            <pc:docMk/>
            <pc:sldMk cId="2477120421" sldId="1109"/>
            <ac:spMk id="6" creationId="{B6F189F5-D79C-4AC6-85DE-E6D028575DDA}"/>
          </ac:spMkLst>
        </pc:spChg>
      </pc:sldChg>
      <pc:sldChg chg="del">
        <pc:chgData name="Cesar Augusto Lopez Gallego" userId="0dfa9112-9251-4882-b472-cf2dfcee09d1" providerId="ADAL" clId="{FE89EECC-39A9-48EC-A1FB-A47D2924DFCD}" dt="2025-08-27T13:49:07.182" v="13" actId="47"/>
        <pc:sldMkLst>
          <pc:docMk/>
          <pc:sldMk cId="4259713369" sldId="1109"/>
        </pc:sldMkLst>
      </pc:sldChg>
      <pc:sldChg chg="addSp delSp modSp new del mod modClrScheme chgLayout">
        <pc:chgData name="Cesar Augusto Lopez Gallego" userId="0dfa9112-9251-4882-b472-cf2dfcee09d1" providerId="ADAL" clId="{FE89EECC-39A9-48EC-A1FB-A47D2924DFCD}" dt="2025-08-30T12:51:54.091" v="2658" actId="2696"/>
        <pc:sldMkLst>
          <pc:docMk/>
          <pc:sldMk cId="206640993" sldId="1110"/>
        </pc:sldMkLst>
        <pc:spChg chg="del">
          <ac:chgData name="Cesar Augusto Lopez Gallego" userId="0dfa9112-9251-4882-b472-cf2dfcee09d1" providerId="ADAL" clId="{FE89EECC-39A9-48EC-A1FB-A47D2924DFCD}" dt="2025-08-29T22:01:27.579" v="1043" actId="700"/>
          <ac:spMkLst>
            <pc:docMk/>
            <pc:sldMk cId="206640993" sldId="1110"/>
            <ac:spMk id="2" creationId="{813F4160-3CCC-4192-B8A8-8245985FBFDC}"/>
          </ac:spMkLst>
        </pc:spChg>
        <pc:spChg chg="del">
          <ac:chgData name="Cesar Augusto Lopez Gallego" userId="0dfa9112-9251-4882-b472-cf2dfcee09d1" providerId="ADAL" clId="{FE89EECC-39A9-48EC-A1FB-A47D2924DFCD}" dt="2025-08-29T22:01:27.579" v="1043" actId="700"/>
          <ac:spMkLst>
            <pc:docMk/>
            <pc:sldMk cId="206640993" sldId="1110"/>
            <ac:spMk id="3" creationId="{2F05E71E-F416-4214-A9AA-4838E03FADE9}"/>
          </ac:spMkLst>
        </pc:spChg>
        <pc:spChg chg="add del">
          <ac:chgData name="Cesar Augusto Lopez Gallego" userId="0dfa9112-9251-4882-b472-cf2dfcee09d1" providerId="ADAL" clId="{FE89EECC-39A9-48EC-A1FB-A47D2924DFCD}" dt="2025-08-29T22:01:30.636" v="1045" actId="22"/>
          <ac:spMkLst>
            <pc:docMk/>
            <pc:sldMk cId="206640993" sldId="1110"/>
            <ac:spMk id="5" creationId="{11CB1538-398F-48EE-A15A-E3DB86FE08F0}"/>
          </ac:spMkLst>
        </pc:spChg>
        <pc:spChg chg="add del">
          <ac:chgData name="Cesar Augusto Lopez Gallego" userId="0dfa9112-9251-4882-b472-cf2dfcee09d1" providerId="ADAL" clId="{FE89EECC-39A9-48EC-A1FB-A47D2924DFCD}" dt="2025-08-29T22:01:58.873" v="1052" actId="22"/>
          <ac:spMkLst>
            <pc:docMk/>
            <pc:sldMk cId="206640993" sldId="1110"/>
            <ac:spMk id="7" creationId="{F1A5204F-FDDB-43B5-B2D7-CBC85C000498}"/>
          </ac:spMkLst>
        </pc:spChg>
        <pc:spChg chg="add mod">
          <ac:chgData name="Cesar Augusto Lopez Gallego" userId="0dfa9112-9251-4882-b472-cf2dfcee09d1" providerId="ADAL" clId="{FE89EECC-39A9-48EC-A1FB-A47D2924DFCD}" dt="2025-08-29T22:09:00.859" v="1094" actId="403"/>
          <ac:spMkLst>
            <pc:docMk/>
            <pc:sldMk cId="206640993" sldId="1110"/>
            <ac:spMk id="9" creationId="{28EC9164-1E7C-44E3-909B-1D4ED2286D7B}"/>
          </ac:spMkLst>
        </pc:spChg>
        <pc:spChg chg="add mod">
          <ac:chgData name="Cesar Augusto Lopez Gallego" userId="0dfa9112-9251-4882-b472-cf2dfcee09d1" providerId="ADAL" clId="{FE89EECC-39A9-48EC-A1FB-A47D2924DFCD}" dt="2025-08-29T22:02:27.216" v="1091" actId="20577"/>
          <ac:spMkLst>
            <pc:docMk/>
            <pc:sldMk cId="206640993" sldId="1110"/>
            <ac:spMk id="10" creationId="{283C7C5D-A332-4819-9E32-B34C8DCEA5B3}"/>
          </ac:spMkLst>
        </pc:spChg>
      </pc:sldChg>
      <pc:sldChg chg="add del ord">
        <pc:chgData name="Cesar Augusto Lopez Gallego" userId="0dfa9112-9251-4882-b472-cf2dfcee09d1" providerId="ADAL" clId="{FE89EECC-39A9-48EC-A1FB-A47D2924DFCD}" dt="2025-08-30T12:54:45.982" v="2673" actId="2696"/>
        <pc:sldMkLst>
          <pc:docMk/>
          <pc:sldMk cId="366209876" sldId="1110"/>
        </pc:sldMkLst>
      </pc:sldChg>
      <pc:sldChg chg="del">
        <pc:chgData name="Cesar Augusto Lopez Gallego" userId="0dfa9112-9251-4882-b472-cf2dfcee09d1" providerId="ADAL" clId="{FE89EECC-39A9-48EC-A1FB-A47D2924DFCD}" dt="2025-08-27T13:49:07.182" v="13" actId="47"/>
        <pc:sldMkLst>
          <pc:docMk/>
          <pc:sldMk cId="1424251943" sldId="1110"/>
        </pc:sldMkLst>
      </pc:sldChg>
      <pc:sldChg chg="add">
        <pc:chgData name="Cesar Augusto Lopez Gallego" userId="0dfa9112-9251-4882-b472-cf2dfcee09d1" providerId="ADAL" clId="{FE89EECC-39A9-48EC-A1FB-A47D2924DFCD}" dt="2025-09-12T14:13:06.080" v="7643"/>
        <pc:sldMkLst>
          <pc:docMk/>
          <pc:sldMk cId="1564384464" sldId="1110"/>
        </pc:sldMkLst>
      </pc:sldChg>
      <pc:sldChg chg="addSp delSp modSp add del mod ord">
        <pc:chgData name="Cesar Augusto Lopez Gallego" userId="0dfa9112-9251-4882-b472-cf2dfcee09d1" providerId="ADAL" clId="{FE89EECC-39A9-48EC-A1FB-A47D2924DFCD}" dt="2025-09-12T14:12:53.258" v="7642" actId="2696"/>
        <pc:sldMkLst>
          <pc:docMk/>
          <pc:sldMk cId="2618479866" sldId="1110"/>
        </pc:sldMkLst>
        <pc:spChg chg="add del">
          <ac:chgData name="Cesar Augusto Lopez Gallego" userId="0dfa9112-9251-4882-b472-cf2dfcee09d1" providerId="ADAL" clId="{FE89EECC-39A9-48EC-A1FB-A47D2924DFCD}" dt="2025-08-30T14:36:36.047" v="2906"/>
          <ac:spMkLst>
            <pc:docMk/>
            <pc:sldMk cId="2618479866" sldId="1110"/>
            <ac:spMk id="3" creationId="{6034F2F3-9822-47AD-A8DE-E90A9475C9DF}"/>
          </ac:spMkLst>
        </pc:spChg>
        <pc:spChg chg="add del">
          <ac:chgData name="Cesar Augusto Lopez Gallego" userId="0dfa9112-9251-4882-b472-cf2dfcee09d1" providerId="ADAL" clId="{FE89EECC-39A9-48EC-A1FB-A47D2924DFCD}" dt="2025-08-30T14:36:41.982" v="2908"/>
          <ac:spMkLst>
            <pc:docMk/>
            <pc:sldMk cId="2618479866" sldId="1110"/>
            <ac:spMk id="4" creationId="{8381CA57-19A8-4C8B-98DE-BDD71D3D51D8}"/>
          </ac:spMkLst>
        </pc:spChg>
        <pc:spChg chg="add del mod">
          <ac:chgData name="Cesar Augusto Lopez Gallego" userId="0dfa9112-9251-4882-b472-cf2dfcee09d1" providerId="ADAL" clId="{FE89EECC-39A9-48EC-A1FB-A47D2924DFCD}" dt="2025-08-30T19:46:01.015" v="4128" actId="478"/>
          <ac:spMkLst>
            <pc:docMk/>
            <pc:sldMk cId="2618479866" sldId="1110"/>
            <ac:spMk id="5" creationId="{24356813-8519-4841-B2AD-7C781D87394A}"/>
          </ac:spMkLst>
        </pc:spChg>
        <pc:spChg chg="del mod">
          <ac:chgData name="Cesar Augusto Lopez Gallego" userId="0dfa9112-9251-4882-b472-cf2dfcee09d1" providerId="ADAL" clId="{FE89EECC-39A9-48EC-A1FB-A47D2924DFCD}" dt="2025-08-30T19:46:01.015" v="4128" actId="478"/>
          <ac:spMkLst>
            <pc:docMk/>
            <pc:sldMk cId="2618479866" sldId="1110"/>
            <ac:spMk id="9" creationId="{28EC9164-1E7C-44E3-909B-1D4ED2286D7B}"/>
          </ac:spMkLst>
        </pc:spChg>
        <pc:spChg chg="add del mod">
          <ac:chgData name="Cesar Augusto Lopez Gallego" userId="0dfa9112-9251-4882-b472-cf2dfcee09d1" providerId="ADAL" clId="{FE89EECC-39A9-48EC-A1FB-A47D2924DFCD}" dt="2025-08-30T19:46:01.015" v="4128" actId="478"/>
          <ac:spMkLst>
            <pc:docMk/>
            <pc:sldMk cId="2618479866" sldId="1110"/>
            <ac:spMk id="11" creationId="{AAE51DA2-2ADE-44AE-A42D-7461D6B6CD0C}"/>
          </ac:spMkLst>
        </pc:spChg>
        <pc:picChg chg="add mod">
          <ac:chgData name="Cesar Augusto Lopez Gallego" userId="0dfa9112-9251-4882-b472-cf2dfcee09d1" providerId="ADAL" clId="{FE89EECC-39A9-48EC-A1FB-A47D2924DFCD}" dt="2025-08-30T19:48:10.689" v="4145" actId="1076"/>
          <ac:picMkLst>
            <pc:docMk/>
            <pc:sldMk cId="2618479866" sldId="1110"/>
            <ac:picMk id="8" creationId="{15A44476-9C4E-43A9-8D9B-B083563A4794}"/>
          </ac:picMkLst>
        </pc:picChg>
        <pc:picChg chg="add mod">
          <ac:chgData name="Cesar Augusto Lopez Gallego" userId="0dfa9112-9251-4882-b472-cf2dfcee09d1" providerId="ADAL" clId="{FE89EECC-39A9-48EC-A1FB-A47D2924DFCD}" dt="2025-08-30T19:48:08.023" v="4143" actId="1076"/>
          <ac:picMkLst>
            <pc:docMk/>
            <pc:sldMk cId="2618479866" sldId="1110"/>
            <ac:picMk id="13" creationId="{7969CB84-25BD-49D2-83F7-307859E7CCFD}"/>
          </ac:picMkLst>
        </pc:picChg>
      </pc:sldChg>
      <pc:sldChg chg="add del">
        <pc:chgData name="Cesar Augusto Lopez Gallego" userId="0dfa9112-9251-4882-b472-cf2dfcee09d1" providerId="ADAL" clId="{FE89EECC-39A9-48EC-A1FB-A47D2924DFCD}" dt="2025-08-30T12:54:31.357" v="2669" actId="2696"/>
        <pc:sldMkLst>
          <pc:docMk/>
          <pc:sldMk cId="468293954" sldId="1111"/>
        </pc:sldMkLst>
      </pc:sldChg>
      <pc:sldChg chg="add">
        <pc:chgData name="Cesar Augusto Lopez Gallego" userId="0dfa9112-9251-4882-b472-cf2dfcee09d1" providerId="ADAL" clId="{FE89EECC-39A9-48EC-A1FB-A47D2924DFCD}" dt="2025-09-12T14:13:06.080" v="7643"/>
        <pc:sldMkLst>
          <pc:docMk/>
          <pc:sldMk cId="1003895799" sldId="1111"/>
        </pc:sldMkLst>
      </pc:sldChg>
      <pc:sldChg chg="add del ord">
        <pc:chgData name="Cesar Augusto Lopez Gallego" userId="0dfa9112-9251-4882-b472-cf2dfcee09d1" providerId="ADAL" clId="{FE89EECC-39A9-48EC-A1FB-A47D2924DFCD}" dt="2025-08-30T12:53:53.759" v="2666" actId="2696"/>
        <pc:sldMkLst>
          <pc:docMk/>
          <pc:sldMk cId="1628422999" sldId="1111"/>
        </pc:sldMkLst>
      </pc:sldChg>
      <pc:sldChg chg="add del">
        <pc:chgData name="Cesar Augusto Lopez Gallego" userId="0dfa9112-9251-4882-b472-cf2dfcee09d1" providerId="ADAL" clId="{FE89EECC-39A9-48EC-A1FB-A47D2924DFCD}" dt="2025-08-30T12:54:45.982" v="2673" actId="2696"/>
        <pc:sldMkLst>
          <pc:docMk/>
          <pc:sldMk cId="1690384964" sldId="1111"/>
        </pc:sldMkLst>
      </pc:sldChg>
      <pc:sldChg chg="del">
        <pc:chgData name="Cesar Augusto Lopez Gallego" userId="0dfa9112-9251-4882-b472-cf2dfcee09d1" providerId="ADAL" clId="{FE89EECC-39A9-48EC-A1FB-A47D2924DFCD}" dt="2025-08-27T13:49:07.182" v="13" actId="47"/>
        <pc:sldMkLst>
          <pc:docMk/>
          <pc:sldMk cId="2122852744" sldId="1111"/>
        </pc:sldMkLst>
      </pc:sldChg>
      <pc:sldChg chg="modSp add del mod">
        <pc:chgData name="Cesar Augusto Lopez Gallego" userId="0dfa9112-9251-4882-b472-cf2dfcee09d1" providerId="ADAL" clId="{FE89EECC-39A9-48EC-A1FB-A47D2924DFCD}" dt="2025-09-12T14:12:53.258" v="7642" actId="2696"/>
        <pc:sldMkLst>
          <pc:docMk/>
          <pc:sldMk cId="2274840952" sldId="1111"/>
        </pc:sldMkLst>
        <pc:spChg chg="mod">
          <ac:chgData name="Cesar Augusto Lopez Gallego" userId="0dfa9112-9251-4882-b472-cf2dfcee09d1" providerId="ADAL" clId="{FE89EECC-39A9-48EC-A1FB-A47D2924DFCD}" dt="2025-08-30T20:18:29.836" v="4545" actId="404"/>
          <ac:spMkLst>
            <pc:docMk/>
            <pc:sldMk cId="2274840952" sldId="1111"/>
            <ac:spMk id="2" creationId="{7640570A-0AC7-48AE-B289-CB97EB92F847}"/>
          </ac:spMkLst>
        </pc:spChg>
      </pc:sldChg>
      <pc:sldChg chg="addSp delSp modSp add del mod">
        <pc:chgData name="Cesar Augusto Lopez Gallego" userId="0dfa9112-9251-4882-b472-cf2dfcee09d1" providerId="ADAL" clId="{FE89EECC-39A9-48EC-A1FB-A47D2924DFCD}" dt="2025-08-30T20:18:15.547" v="4543" actId="2696"/>
        <pc:sldMkLst>
          <pc:docMk/>
          <pc:sldMk cId="2318086602" sldId="1111"/>
        </pc:sldMkLst>
        <pc:spChg chg="add mod">
          <ac:chgData name="Cesar Augusto Lopez Gallego" userId="0dfa9112-9251-4882-b472-cf2dfcee09d1" providerId="ADAL" clId="{FE89EECC-39A9-48EC-A1FB-A47D2924DFCD}" dt="2025-08-30T13:55:24.387" v="2773"/>
          <ac:spMkLst>
            <pc:docMk/>
            <pc:sldMk cId="2318086602" sldId="1111"/>
            <ac:spMk id="2" creationId="{7640570A-0AC7-48AE-B289-CB97EB92F847}"/>
          </ac:spMkLst>
        </pc:spChg>
        <pc:spChg chg="mod">
          <ac:chgData name="Cesar Augusto Lopez Gallego" userId="0dfa9112-9251-4882-b472-cf2dfcee09d1" providerId="ADAL" clId="{FE89EECC-39A9-48EC-A1FB-A47D2924DFCD}" dt="2025-08-30T20:13:18.476" v="4525" actId="121"/>
          <ac:spMkLst>
            <pc:docMk/>
            <pc:sldMk cId="2318086602" sldId="1111"/>
            <ac:spMk id="4" creationId="{4CF2A3C2-A22E-432F-8040-D546BFAF720A}"/>
          </ac:spMkLst>
        </pc:spChg>
        <pc:spChg chg="add del">
          <ac:chgData name="Cesar Augusto Lopez Gallego" userId="0dfa9112-9251-4882-b472-cf2dfcee09d1" providerId="ADAL" clId="{FE89EECC-39A9-48EC-A1FB-A47D2924DFCD}" dt="2025-08-30T14:00:00.864" v="2779"/>
          <ac:spMkLst>
            <pc:docMk/>
            <pc:sldMk cId="2318086602" sldId="1111"/>
            <ac:spMk id="7" creationId="{24261EFF-357E-4E06-81ED-76EA52EC2BCE}"/>
          </ac:spMkLst>
        </pc:spChg>
        <pc:spChg chg="add del">
          <ac:chgData name="Cesar Augusto Lopez Gallego" userId="0dfa9112-9251-4882-b472-cf2dfcee09d1" providerId="ADAL" clId="{FE89EECC-39A9-48EC-A1FB-A47D2924DFCD}" dt="2025-08-30T13:59:50.795" v="2777" actId="22"/>
          <ac:spMkLst>
            <pc:docMk/>
            <pc:sldMk cId="2318086602" sldId="1111"/>
            <ac:spMk id="13" creationId="{793D732F-BD3E-4784-AA02-6F1096FF71EC}"/>
          </ac:spMkLst>
        </pc:spChg>
        <pc:spChg chg="add del mod">
          <ac:chgData name="Cesar Augusto Lopez Gallego" userId="0dfa9112-9251-4882-b472-cf2dfcee09d1" providerId="ADAL" clId="{FE89EECC-39A9-48EC-A1FB-A47D2924DFCD}" dt="2025-08-30T20:12:53.101" v="4521" actId="478"/>
          <ac:spMkLst>
            <pc:docMk/>
            <pc:sldMk cId="2318086602" sldId="1111"/>
            <ac:spMk id="16" creationId="{BBE2A39D-D4DF-410F-8261-06E6F5C383BB}"/>
          </ac:spMkLst>
        </pc:spChg>
        <pc:spChg chg="add del">
          <ac:chgData name="Cesar Augusto Lopez Gallego" userId="0dfa9112-9251-4882-b472-cf2dfcee09d1" providerId="ADAL" clId="{FE89EECC-39A9-48EC-A1FB-A47D2924DFCD}" dt="2025-08-30T20:15:50.956" v="4527" actId="478"/>
          <ac:spMkLst>
            <pc:docMk/>
            <pc:sldMk cId="2318086602" sldId="1111"/>
            <ac:spMk id="19" creationId="{D409C60A-3097-4CA7-9B26-91743F4965E6}"/>
          </ac:spMkLst>
        </pc:spChg>
        <pc:picChg chg="del mod">
          <ac:chgData name="Cesar Augusto Lopez Gallego" userId="0dfa9112-9251-4882-b472-cf2dfcee09d1" providerId="ADAL" clId="{FE89EECC-39A9-48EC-A1FB-A47D2924DFCD}" dt="2025-08-30T13:16:42.735" v="2730" actId="478"/>
          <ac:picMkLst>
            <pc:docMk/>
            <pc:sldMk cId="2318086602" sldId="1111"/>
            <ac:picMk id="3" creationId="{1B0740D5-A45D-4F84-8971-B258FF7664CF}"/>
          </ac:picMkLst>
        </pc:picChg>
        <pc:picChg chg="del mod">
          <ac:chgData name="Cesar Augusto Lopez Gallego" userId="0dfa9112-9251-4882-b472-cf2dfcee09d1" providerId="ADAL" clId="{FE89EECC-39A9-48EC-A1FB-A47D2924DFCD}" dt="2025-08-30T13:16:42.735" v="2730" actId="478"/>
          <ac:picMkLst>
            <pc:docMk/>
            <pc:sldMk cId="2318086602" sldId="1111"/>
            <ac:picMk id="6" creationId="{9C1B46CC-EDC9-4DA3-84A1-815F42A70960}"/>
          </ac:picMkLst>
        </pc:picChg>
        <pc:picChg chg="del mod">
          <ac:chgData name="Cesar Augusto Lopez Gallego" userId="0dfa9112-9251-4882-b472-cf2dfcee09d1" providerId="ADAL" clId="{FE89EECC-39A9-48EC-A1FB-A47D2924DFCD}" dt="2025-08-30T13:16:42.735" v="2730" actId="478"/>
          <ac:picMkLst>
            <pc:docMk/>
            <pc:sldMk cId="2318086602" sldId="1111"/>
            <ac:picMk id="8" creationId="{10E94D8E-F69F-4B69-8E02-1F19339FA713}"/>
          </ac:picMkLst>
        </pc:picChg>
        <pc:picChg chg="del">
          <ac:chgData name="Cesar Augusto Lopez Gallego" userId="0dfa9112-9251-4882-b472-cf2dfcee09d1" providerId="ADAL" clId="{FE89EECC-39A9-48EC-A1FB-A47D2924DFCD}" dt="2025-08-30T13:16:42.735" v="2730" actId="478"/>
          <ac:picMkLst>
            <pc:docMk/>
            <pc:sldMk cId="2318086602" sldId="1111"/>
            <ac:picMk id="10" creationId="{CCB508E4-7554-4991-845E-BEC1A8EA35B3}"/>
          </ac:picMkLst>
        </pc:picChg>
        <pc:picChg chg="del">
          <ac:chgData name="Cesar Augusto Lopez Gallego" userId="0dfa9112-9251-4882-b472-cf2dfcee09d1" providerId="ADAL" clId="{FE89EECC-39A9-48EC-A1FB-A47D2924DFCD}" dt="2025-08-30T13:16:42.735" v="2730" actId="478"/>
          <ac:picMkLst>
            <pc:docMk/>
            <pc:sldMk cId="2318086602" sldId="1111"/>
            <ac:picMk id="12" creationId="{279FF7C1-2ED6-47C6-A5EB-310B7DD4B63F}"/>
          </ac:picMkLst>
        </pc:picChg>
        <pc:picChg chg="del mod">
          <ac:chgData name="Cesar Augusto Lopez Gallego" userId="0dfa9112-9251-4882-b472-cf2dfcee09d1" providerId="ADAL" clId="{FE89EECC-39A9-48EC-A1FB-A47D2924DFCD}" dt="2025-08-30T13:16:42.735" v="2730" actId="478"/>
          <ac:picMkLst>
            <pc:docMk/>
            <pc:sldMk cId="2318086602" sldId="1111"/>
            <ac:picMk id="14" creationId="{10B2FAA9-EE2A-479A-A566-3521E99DA938}"/>
          </ac:picMkLst>
        </pc:picChg>
        <pc:picChg chg="del">
          <ac:chgData name="Cesar Augusto Lopez Gallego" userId="0dfa9112-9251-4882-b472-cf2dfcee09d1" providerId="ADAL" clId="{FE89EECC-39A9-48EC-A1FB-A47D2924DFCD}" dt="2025-08-30T13:16:42.735" v="2730" actId="478"/>
          <ac:picMkLst>
            <pc:docMk/>
            <pc:sldMk cId="2318086602" sldId="1111"/>
            <ac:picMk id="15" creationId="{7450D580-45B6-4CDD-96EC-F58499D0AAC0}"/>
          </ac:picMkLst>
        </pc:picChg>
        <pc:picChg chg="add mod">
          <ac:chgData name="Cesar Augusto Lopez Gallego" userId="0dfa9112-9251-4882-b472-cf2dfcee09d1" providerId="ADAL" clId="{FE89EECC-39A9-48EC-A1FB-A47D2924DFCD}" dt="2025-08-30T20:17:46.424" v="4537" actId="1076"/>
          <ac:picMkLst>
            <pc:docMk/>
            <pc:sldMk cId="2318086602" sldId="1111"/>
            <ac:picMk id="17" creationId="{93EE6886-A75D-4203-8B09-8310AA8E661C}"/>
          </ac:picMkLst>
        </pc:picChg>
        <pc:picChg chg="add mod">
          <ac:chgData name="Cesar Augusto Lopez Gallego" userId="0dfa9112-9251-4882-b472-cf2dfcee09d1" providerId="ADAL" clId="{FE89EECC-39A9-48EC-A1FB-A47D2924DFCD}" dt="2025-08-30T20:17:55.511" v="4539" actId="14100"/>
          <ac:picMkLst>
            <pc:docMk/>
            <pc:sldMk cId="2318086602" sldId="1111"/>
            <ac:picMk id="21" creationId="{99A1EADE-CC9F-4A63-862C-90F50E70F35F}"/>
          </ac:picMkLst>
        </pc:picChg>
        <pc:picChg chg="add mod">
          <ac:chgData name="Cesar Augusto Lopez Gallego" userId="0dfa9112-9251-4882-b472-cf2dfcee09d1" providerId="ADAL" clId="{FE89EECC-39A9-48EC-A1FB-A47D2924DFCD}" dt="2025-08-30T20:17:49.634" v="4538" actId="1076"/>
          <ac:picMkLst>
            <pc:docMk/>
            <pc:sldMk cId="2318086602" sldId="1111"/>
            <ac:picMk id="23" creationId="{2BE4151F-71D2-4F6D-82CB-582F800FA822}"/>
          </ac:picMkLst>
        </pc:picChg>
      </pc:sldChg>
      <pc:sldChg chg="addSp modSp new del mod ord">
        <pc:chgData name="Cesar Augusto Lopez Gallego" userId="0dfa9112-9251-4882-b472-cf2dfcee09d1" providerId="ADAL" clId="{FE89EECC-39A9-48EC-A1FB-A47D2924DFCD}" dt="2025-08-30T12:51:54.091" v="2658" actId="2696"/>
        <pc:sldMkLst>
          <pc:docMk/>
          <pc:sldMk cId="2522390916" sldId="1111"/>
        </pc:sldMkLst>
        <pc:spChg chg="add mod">
          <ac:chgData name="Cesar Augusto Lopez Gallego" userId="0dfa9112-9251-4882-b472-cf2dfcee09d1" providerId="ADAL" clId="{FE89EECC-39A9-48EC-A1FB-A47D2924DFCD}" dt="2025-08-29T22:30:47.880" v="1201" actId="20577"/>
          <ac:spMkLst>
            <pc:docMk/>
            <pc:sldMk cId="2522390916" sldId="1111"/>
            <ac:spMk id="4" creationId="{4CF2A3C2-A22E-432F-8040-D546BFAF720A}"/>
          </ac:spMkLst>
        </pc:spChg>
        <pc:picChg chg="add mod">
          <ac:chgData name="Cesar Augusto Lopez Gallego" userId="0dfa9112-9251-4882-b472-cf2dfcee09d1" providerId="ADAL" clId="{FE89EECC-39A9-48EC-A1FB-A47D2924DFCD}" dt="2025-08-29T22:30:12.294" v="1170" actId="1076"/>
          <ac:picMkLst>
            <pc:docMk/>
            <pc:sldMk cId="2522390916" sldId="1111"/>
            <ac:picMk id="3" creationId="{1B0740D5-A45D-4F84-8971-B258FF7664CF}"/>
          </ac:picMkLst>
        </pc:picChg>
        <pc:picChg chg="add mod">
          <ac:chgData name="Cesar Augusto Lopez Gallego" userId="0dfa9112-9251-4882-b472-cf2dfcee09d1" providerId="ADAL" clId="{FE89EECC-39A9-48EC-A1FB-A47D2924DFCD}" dt="2025-08-29T22:30:56.494" v="1204" actId="14100"/>
          <ac:picMkLst>
            <pc:docMk/>
            <pc:sldMk cId="2522390916" sldId="1111"/>
            <ac:picMk id="6" creationId="{9C1B46CC-EDC9-4DA3-84A1-815F42A70960}"/>
          </ac:picMkLst>
        </pc:picChg>
        <pc:picChg chg="add mod">
          <ac:chgData name="Cesar Augusto Lopez Gallego" userId="0dfa9112-9251-4882-b472-cf2dfcee09d1" providerId="ADAL" clId="{FE89EECC-39A9-48EC-A1FB-A47D2924DFCD}" dt="2025-08-29T22:30:06.406" v="1166" actId="1076"/>
          <ac:picMkLst>
            <pc:docMk/>
            <pc:sldMk cId="2522390916" sldId="1111"/>
            <ac:picMk id="8" creationId="{10E94D8E-F69F-4B69-8E02-1F19339FA713}"/>
          </ac:picMkLst>
        </pc:picChg>
        <pc:picChg chg="add mod">
          <ac:chgData name="Cesar Augusto Lopez Gallego" userId="0dfa9112-9251-4882-b472-cf2dfcee09d1" providerId="ADAL" clId="{FE89EECC-39A9-48EC-A1FB-A47D2924DFCD}" dt="2025-08-29T22:30:15.390" v="1172" actId="1076"/>
          <ac:picMkLst>
            <pc:docMk/>
            <pc:sldMk cId="2522390916" sldId="1111"/>
            <ac:picMk id="10" creationId="{CCB508E4-7554-4991-845E-BEC1A8EA35B3}"/>
          </ac:picMkLst>
        </pc:picChg>
        <pc:picChg chg="add mod">
          <ac:chgData name="Cesar Augusto Lopez Gallego" userId="0dfa9112-9251-4882-b472-cf2dfcee09d1" providerId="ADAL" clId="{FE89EECC-39A9-48EC-A1FB-A47D2924DFCD}" dt="2025-08-29T22:30:53.614" v="1203" actId="1076"/>
          <ac:picMkLst>
            <pc:docMk/>
            <pc:sldMk cId="2522390916" sldId="1111"/>
            <ac:picMk id="12" creationId="{279FF7C1-2ED6-47C6-A5EB-310B7DD4B63F}"/>
          </ac:picMkLst>
        </pc:picChg>
        <pc:picChg chg="add mod">
          <ac:chgData name="Cesar Augusto Lopez Gallego" userId="0dfa9112-9251-4882-b472-cf2dfcee09d1" providerId="ADAL" clId="{FE89EECC-39A9-48EC-A1FB-A47D2924DFCD}" dt="2025-08-29T22:30:23.669" v="1179" actId="1076"/>
          <ac:picMkLst>
            <pc:docMk/>
            <pc:sldMk cId="2522390916" sldId="1111"/>
            <ac:picMk id="14" creationId="{10B2FAA9-EE2A-479A-A566-3521E99DA938}"/>
          </ac:picMkLst>
        </pc:picChg>
        <pc:picChg chg="add mod">
          <ac:chgData name="Cesar Augusto Lopez Gallego" userId="0dfa9112-9251-4882-b472-cf2dfcee09d1" providerId="ADAL" clId="{FE89EECC-39A9-48EC-A1FB-A47D2924DFCD}" dt="2025-08-29T22:30:36.406" v="1186" actId="1076"/>
          <ac:picMkLst>
            <pc:docMk/>
            <pc:sldMk cId="2522390916" sldId="1111"/>
            <ac:picMk id="15" creationId="{7450D580-45B6-4CDD-96EC-F58499D0AAC0}"/>
          </ac:picMkLst>
        </pc:picChg>
      </pc:sldChg>
      <pc:sldChg chg="addSp delSp modSp new del mod">
        <pc:chgData name="Cesar Augusto Lopez Gallego" userId="0dfa9112-9251-4882-b472-cf2dfcee09d1" providerId="ADAL" clId="{FE89EECC-39A9-48EC-A1FB-A47D2924DFCD}" dt="2025-08-30T17:16:59.329" v="3970" actId="2696"/>
        <pc:sldMkLst>
          <pc:docMk/>
          <pc:sldMk cId="273014865" sldId="1112"/>
        </pc:sldMkLst>
        <pc:spChg chg="add mod">
          <ac:chgData name="Cesar Augusto Lopez Gallego" userId="0dfa9112-9251-4882-b472-cf2dfcee09d1" providerId="ADAL" clId="{FE89EECC-39A9-48EC-A1FB-A47D2924DFCD}" dt="2025-08-29T22:35:49.320" v="1229" actId="20577"/>
          <ac:spMkLst>
            <pc:docMk/>
            <pc:sldMk cId="273014865" sldId="1112"/>
            <ac:spMk id="3" creationId="{21AA3A9F-DBF2-4554-A4F6-9C48339C600E}"/>
          </ac:spMkLst>
        </pc:spChg>
        <pc:spChg chg="add del mod">
          <ac:chgData name="Cesar Augusto Lopez Gallego" userId="0dfa9112-9251-4882-b472-cf2dfcee09d1" providerId="ADAL" clId="{FE89EECC-39A9-48EC-A1FB-A47D2924DFCD}" dt="2025-08-29T22:35:44.015" v="1227" actId="478"/>
          <ac:spMkLst>
            <pc:docMk/>
            <pc:sldMk cId="273014865" sldId="1112"/>
            <ac:spMk id="5" creationId="{9E6C5392-D544-4615-8569-4A00C7925376}"/>
          </ac:spMkLst>
        </pc:spChg>
        <pc:spChg chg="add del mod">
          <ac:chgData name="Cesar Augusto Lopez Gallego" userId="0dfa9112-9251-4882-b472-cf2dfcee09d1" providerId="ADAL" clId="{FE89EECC-39A9-48EC-A1FB-A47D2924DFCD}" dt="2025-08-29T22:37:57.542" v="1238" actId="478"/>
          <ac:spMkLst>
            <pc:docMk/>
            <pc:sldMk cId="273014865" sldId="1112"/>
            <ac:spMk id="7" creationId="{0A5F873F-106E-4AD7-888F-DC47E1C1B2D9}"/>
          </ac:spMkLst>
        </pc:spChg>
        <pc:spChg chg="add mod">
          <ac:chgData name="Cesar Augusto Lopez Gallego" userId="0dfa9112-9251-4882-b472-cf2dfcee09d1" providerId="ADAL" clId="{FE89EECC-39A9-48EC-A1FB-A47D2924DFCD}" dt="2025-08-29T22:41:35.431" v="1253" actId="20577"/>
          <ac:spMkLst>
            <pc:docMk/>
            <pc:sldMk cId="273014865" sldId="1112"/>
            <ac:spMk id="9" creationId="{C8A7660C-60C3-4DB4-AC20-00AD25975E96}"/>
          </ac:spMkLst>
        </pc:spChg>
        <pc:picChg chg="add del mod">
          <ac:chgData name="Cesar Augusto Lopez Gallego" userId="0dfa9112-9251-4882-b472-cf2dfcee09d1" providerId="ADAL" clId="{FE89EECC-39A9-48EC-A1FB-A47D2924DFCD}" dt="2025-08-29T22:34:55.815" v="1207" actId="478"/>
          <ac:picMkLst>
            <pc:docMk/>
            <pc:sldMk cId="273014865" sldId="1112"/>
            <ac:picMk id="2" creationId="{07C62970-8D00-4CBD-BCEE-4A17E92D9AF9}"/>
          </ac:picMkLst>
        </pc:picChg>
      </pc:sldChg>
      <pc:sldChg chg="add del">
        <pc:chgData name="Cesar Augusto Lopez Gallego" userId="0dfa9112-9251-4882-b472-cf2dfcee09d1" providerId="ADAL" clId="{FE89EECC-39A9-48EC-A1FB-A47D2924DFCD}" dt="2025-08-30T17:20:00.125" v="3974" actId="2696"/>
        <pc:sldMkLst>
          <pc:docMk/>
          <pc:sldMk cId="307917179" sldId="1112"/>
        </pc:sldMkLst>
      </pc:sldChg>
      <pc:sldChg chg="addSp delSp modSp new del mod">
        <pc:chgData name="Cesar Augusto Lopez Gallego" userId="0dfa9112-9251-4882-b472-cf2dfcee09d1" providerId="ADAL" clId="{FE89EECC-39A9-48EC-A1FB-A47D2924DFCD}" dt="2025-08-29T22:30:27.849" v="1181" actId="47"/>
        <pc:sldMkLst>
          <pc:docMk/>
          <pc:sldMk cId="3181630721" sldId="1112"/>
        </pc:sldMkLst>
        <pc:spChg chg="add mod">
          <ac:chgData name="Cesar Augusto Lopez Gallego" userId="0dfa9112-9251-4882-b472-cf2dfcee09d1" providerId="ADAL" clId="{FE89EECC-39A9-48EC-A1FB-A47D2924DFCD}" dt="2025-08-29T22:20:09.826" v="1138"/>
          <ac:spMkLst>
            <pc:docMk/>
            <pc:sldMk cId="3181630721" sldId="1112"/>
            <ac:spMk id="2" creationId="{82A33F5F-D9C3-4AEB-B1DA-97ED1A7980B0}"/>
          </ac:spMkLst>
        </pc:spChg>
        <pc:picChg chg="add del mod">
          <ac:chgData name="Cesar Augusto Lopez Gallego" userId="0dfa9112-9251-4882-b472-cf2dfcee09d1" providerId="ADAL" clId="{FE89EECC-39A9-48EC-A1FB-A47D2924DFCD}" dt="2025-08-29T22:30:26.311" v="1180" actId="21"/>
          <ac:picMkLst>
            <pc:docMk/>
            <pc:sldMk cId="3181630721" sldId="1112"/>
            <ac:picMk id="4" creationId="{41B2B01B-615A-41A1-B826-76C90C3C1D8C}"/>
          </ac:picMkLst>
        </pc:picChg>
      </pc:sldChg>
      <pc:sldChg chg="addSp delSp modSp add mod">
        <pc:chgData name="Cesar Augusto Lopez Gallego" userId="0dfa9112-9251-4882-b472-cf2dfcee09d1" providerId="ADAL" clId="{FE89EECC-39A9-48EC-A1FB-A47D2924DFCD}" dt="2025-08-30T20:36:32.108" v="4673" actId="20577"/>
        <pc:sldMkLst>
          <pc:docMk/>
          <pc:sldMk cId="3551916955" sldId="1112"/>
        </pc:sldMkLst>
        <pc:spChg chg="mod">
          <ac:chgData name="Cesar Augusto Lopez Gallego" userId="0dfa9112-9251-4882-b472-cf2dfcee09d1" providerId="ADAL" clId="{FE89EECC-39A9-48EC-A1FB-A47D2924DFCD}" dt="2025-08-30T20:36:32.108" v="4673" actId="20577"/>
          <ac:spMkLst>
            <pc:docMk/>
            <pc:sldMk cId="3551916955" sldId="1112"/>
            <ac:spMk id="3" creationId="{21AA3A9F-DBF2-4554-A4F6-9C48339C600E}"/>
          </ac:spMkLst>
        </pc:spChg>
        <pc:spChg chg="del">
          <ac:chgData name="Cesar Augusto Lopez Gallego" userId="0dfa9112-9251-4882-b472-cf2dfcee09d1" providerId="ADAL" clId="{FE89EECC-39A9-48EC-A1FB-A47D2924DFCD}" dt="2025-08-30T20:34:13.923" v="4613" actId="478"/>
          <ac:spMkLst>
            <pc:docMk/>
            <pc:sldMk cId="3551916955" sldId="1112"/>
            <ac:spMk id="9" creationId="{C8A7660C-60C3-4DB4-AC20-00AD25975E96}"/>
          </ac:spMkLst>
        </pc:spChg>
        <pc:picChg chg="add mod">
          <ac:chgData name="Cesar Augusto Lopez Gallego" userId="0dfa9112-9251-4882-b472-cf2dfcee09d1" providerId="ADAL" clId="{FE89EECC-39A9-48EC-A1FB-A47D2924DFCD}" dt="2025-08-30T20:36:13.563" v="4645" actId="1076"/>
          <ac:picMkLst>
            <pc:docMk/>
            <pc:sldMk cId="3551916955" sldId="1112"/>
            <ac:picMk id="4" creationId="{1E407DE7-774F-46BF-9763-53A6AD199513}"/>
          </ac:picMkLst>
        </pc:picChg>
      </pc:sldChg>
      <pc:sldChg chg="del">
        <pc:chgData name="Cesar Augusto Lopez Gallego" userId="0dfa9112-9251-4882-b472-cf2dfcee09d1" providerId="ADAL" clId="{FE89EECC-39A9-48EC-A1FB-A47D2924DFCD}" dt="2025-08-27T13:49:07.182" v="13" actId="47"/>
        <pc:sldMkLst>
          <pc:docMk/>
          <pc:sldMk cId="4253928806" sldId="1112"/>
        </pc:sldMkLst>
      </pc:sldChg>
      <pc:sldChg chg="add del">
        <pc:chgData name="Cesar Augusto Lopez Gallego" userId="0dfa9112-9251-4882-b472-cf2dfcee09d1" providerId="ADAL" clId="{FE89EECC-39A9-48EC-A1FB-A47D2924DFCD}" dt="2025-08-30T17:20:00.125" v="3974" actId="2696"/>
        <pc:sldMkLst>
          <pc:docMk/>
          <pc:sldMk cId="66184926" sldId="1113"/>
        </pc:sldMkLst>
      </pc:sldChg>
      <pc:sldChg chg="addSp modSp new del mod">
        <pc:chgData name="Cesar Augusto Lopez Gallego" userId="0dfa9112-9251-4882-b472-cf2dfcee09d1" providerId="ADAL" clId="{FE89EECC-39A9-48EC-A1FB-A47D2924DFCD}" dt="2025-08-30T17:16:59.329" v="3970" actId="2696"/>
        <pc:sldMkLst>
          <pc:docMk/>
          <pc:sldMk cId="587445864" sldId="1113"/>
        </pc:sldMkLst>
        <pc:spChg chg="add mod">
          <ac:chgData name="Cesar Augusto Lopez Gallego" userId="0dfa9112-9251-4882-b472-cf2dfcee09d1" providerId="ADAL" clId="{FE89EECC-39A9-48EC-A1FB-A47D2924DFCD}" dt="2025-08-29T22:41:58.459" v="1255"/>
          <ac:spMkLst>
            <pc:docMk/>
            <pc:sldMk cId="587445864" sldId="1113"/>
            <ac:spMk id="2" creationId="{264AB8E1-A6C1-4F6D-AB5B-98703FB4F815}"/>
          </ac:spMkLst>
        </pc:spChg>
        <pc:spChg chg="add mod">
          <ac:chgData name="Cesar Augusto Lopez Gallego" userId="0dfa9112-9251-4882-b472-cf2dfcee09d1" providerId="ADAL" clId="{FE89EECC-39A9-48EC-A1FB-A47D2924DFCD}" dt="2025-08-29T22:42:19.408" v="1260" actId="14100"/>
          <ac:spMkLst>
            <pc:docMk/>
            <pc:sldMk cId="587445864" sldId="1113"/>
            <ac:spMk id="4" creationId="{54C7B5E0-4A5F-43EC-B8E8-DACE674798A2}"/>
          </ac:spMkLst>
        </pc:spChg>
        <pc:spChg chg="add mod">
          <ac:chgData name="Cesar Augusto Lopez Gallego" userId="0dfa9112-9251-4882-b472-cf2dfcee09d1" providerId="ADAL" clId="{FE89EECC-39A9-48EC-A1FB-A47D2924DFCD}" dt="2025-08-29T22:44:16.501" v="1266" actId="1076"/>
          <ac:spMkLst>
            <pc:docMk/>
            <pc:sldMk cId="587445864" sldId="1113"/>
            <ac:spMk id="6" creationId="{16216813-B9D8-4634-8D12-51545670323C}"/>
          </ac:spMkLst>
        </pc:spChg>
        <pc:spChg chg="add mod">
          <ac:chgData name="Cesar Augusto Lopez Gallego" userId="0dfa9112-9251-4882-b472-cf2dfcee09d1" providerId="ADAL" clId="{FE89EECC-39A9-48EC-A1FB-A47D2924DFCD}" dt="2025-08-29T22:44:47.877" v="1272" actId="1076"/>
          <ac:spMkLst>
            <pc:docMk/>
            <pc:sldMk cId="587445864" sldId="1113"/>
            <ac:spMk id="8" creationId="{C6D089B1-85CB-4C3D-8A3C-CCEF3F0E6B3E}"/>
          </ac:spMkLst>
        </pc:spChg>
      </pc:sldChg>
      <pc:sldChg chg="addSp delSp modSp add mod ord">
        <pc:chgData name="Cesar Augusto Lopez Gallego" userId="0dfa9112-9251-4882-b472-cf2dfcee09d1" providerId="ADAL" clId="{FE89EECC-39A9-48EC-A1FB-A47D2924DFCD}" dt="2025-09-01T21:38:28.428" v="5715" actId="1076"/>
        <pc:sldMkLst>
          <pc:docMk/>
          <pc:sldMk cId="645261736" sldId="1113"/>
        </pc:sldMkLst>
        <pc:spChg chg="mod">
          <ac:chgData name="Cesar Augusto Lopez Gallego" userId="0dfa9112-9251-4882-b472-cf2dfcee09d1" providerId="ADAL" clId="{FE89EECC-39A9-48EC-A1FB-A47D2924DFCD}" dt="2025-08-30T20:34:44.951" v="4632" actId="14100"/>
          <ac:spMkLst>
            <pc:docMk/>
            <pc:sldMk cId="645261736" sldId="1113"/>
            <ac:spMk id="2" creationId="{264AB8E1-A6C1-4F6D-AB5B-98703FB4F815}"/>
          </ac:spMkLst>
        </pc:spChg>
        <pc:spChg chg="del">
          <ac:chgData name="Cesar Augusto Lopez Gallego" userId="0dfa9112-9251-4882-b472-cf2dfcee09d1" providerId="ADAL" clId="{FE89EECC-39A9-48EC-A1FB-A47D2924DFCD}" dt="2025-08-30T20:34:19.634" v="4614" actId="478"/>
          <ac:spMkLst>
            <pc:docMk/>
            <pc:sldMk cId="645261736" sldId="1113"/>
            <ac:spMk id="4" creationId="{54C7B5E0-4A5F-43EC-B8E8-DACE674798A2}"/>
          </ac:spMkLst>
        </pc:spChg>
        <pc:spChg chg="del">
          <ac:chgData name="Cesar Augusto Lopez Gallego" userId="0dfa9112-9251-4882-b472-cf2dfcee09d1" providerId="ADAL" clId="{FE89EECC-39A9-48EC-A1FB-A47D2924DFCD}" dt="2025-08-30T20:34:19.634" v="4614" actId="478"/>
          <ac:spMkLst>
            <pc:docMk/>
            <pc:sldMk cId="645261736" sldId="1113"/>
            <ac:spMk id="6" creationId="{16216813-B9D8-4634-8D12-51545670323C}"/>
          </ac:spMkLst>
        </pc:spChg>
        <pc:spChg chg="del">
          <ac:chgData name="Cesar Augusto Lopez Gallego" userId="0dfa9112-9251-4882-b472-cf2dfcee09d1" providerId="ADAL" clId="{FE89EECC-39A9-48EC-A1FB-A47D2924DFCD}" dt="2025-08-30T20:34:19.634" v="4614" actId="478"/>
          <ac:spMkLst>
            <pc:docMk/>
            <pc:sldMk cId="645261736" sldId="1113"/>
            <ac:spMk id="8" creationId="{C6D089B1-85CB-4C3D-8A3C-CCEF3F0E6B3E}"/>
          </ac:spMkLst>
        </pc:spChg>
        <pc:picChg chg="add mod">
          <ac:chgData name="Cesar Augusto Lopez Gallego" userId="0dfa9112-9251-4882-b472-cf2dfcee09d1" providerId="ADAL" clId="{FE89EECC-39A9-48EC-A1FB-A47D2924DFCD}" dt="2025-09-01T21:38:28.428" v="5715" actId="1076"/>
          <ac:picMkLst>
            <pc:docMk/>
            <pc:sldMk cId="645261736" sldId="1113"/>
            <ac:picMk id="5" creationId="{F119031B-582E-4755-995F-76B4C3A404D6}"/>
          </ac:picMkLst>
        </pc:picChg>
      </pc:sldChg>
      <pc:sldChg chg="del">
        <pc:chgData name="Cesar Augusto Lopez Gallego" userId="0dfa9112-9251-4882-b472-cf2dfcee09d1" providerId="ADAL" clId="{FE89EECC-39A9-48EC-A1FB-A47D2924DFCD}" dt="2025-08-27T13:49:07.182" v="13" actId="47"/>
        <pc:sldMkLst>
          <pc:docMk/>
          <pc:sldMk cId="2581591591" sldId="1113"/>
        </pc:sldMkLst>
      </pc:sldChg>
      <pc:sldChg chg="del">
        <pc:chgData name="Cesar Augusto Lopez Gallego" userId="0dfa9112-9251-4882-b472-cf2dfcee09d1" providerId="ADAL" clId="{FE89EECC-39A9-48EC-A1FB-A47D2924DFCD}" dt="2025-08-27T13:49:07.182" v="13" actId="47"/>
        <pc:sldMkLst>
          <pc:docMk/>
          <pc:sldMk cId="2824001876" sldId="1114"/>
        </pc:sldMkLst>
      </pc:sldChg>
      <pc:sldChg chg="addSp delSp modSp new mod">
        <pc:chgData name="Cesar Augusto Lopez Gallego" userId="0dfa9112-9251-4882-b472-cf2dfcee09d1" providerId="ADAL" clId="{FE89EECC-39A9-48EC-A1FB-A47D2924DFCD}" dt="2025-09-01T20:43:26.316" v="4970" actId="1076"/>
        <pc:sldMkLst>
          <pc:docMk/>
          <pc:sldMk cId="3085374260" sldId="1114"/>
        </pc:sldMkLst>
        <pc:spChg chg="del">
          <ac:chgData name="Cesar Augusto Lopez Gallego" userId="0dfa9112-9251-4882-b472-cf2dfcee09d1" providerId="ADAL" clId="{FE89EECC-39A9-48EC-A1FB-A47D2924DFCD}" dt="2025-08-29T22:49:58.615" v="1274" actId="478"/>
          <ac:spMkLst>
            <pc:docMk/>
            <pc:sldMk cId="3085374260" sldId="1114"/>
            <ac:spMk id="2" creationId="{65D86CCA-E073-46A4-8B8F-0281CE93AFB0}"/>
          </ac:spMkLst>
        </pc:spChg>
        <pc:spChg chg="del">
          <ac:chgData name="Cesar Augusto Lopez Gallego" userId="0dfa9112-9251-4882-b472-cf2dfcee09d1" providerId="ADAL" clId="{FE89EECC-39A9-48EC-A1FB-A47D2924DFCD}" dt="2025-08-29T22:49:58.615" v="1274" actId="478"/>
          <ac:spMkLst>
            <pc:docMk/>
            <pc:sldMk cId="3085374260" sldId="1114"/>
            <ac:spMk id="3" creationId="{A7907DDF-BB54-4B21-BC78-7EEDC44D2A23}"/>
          </ac:spMkLst>
        </pc:spChg>
        <pc:spChg chg="add mod">
          <ac:chgData name="Cesar Augusto Lopez Gallego" userId="0dfa9112-9251-4882-b472-cf2dfcee09d1" providerId="ADAL" clId="{FE89EECC-39A9-48EC-A1FB-A47D2924DFCD}" dt="2025-09-01T20:41:36.028" v="4948" actId="20577"/>
          <ac:spMkLst>
            <pc:docMk/>
            <pc:sldMk cId="3085374260" sldId="1114"/>
            <ac:spMk id="4" creationId="{DEB9CC14-DAF4-4F58-A616-48D1E7A69C27}"/>
          </ac:spMkLst>
        </pc:spChg>
        <pc:spChg chg="add del mod">
          <ac:chgData name="Cesar Augusto Lopez Gallego" userId="0dfa9112-9251-4882-b472-cf2dfcee09d1" providerId="ADAL" clId="{FE89EECC-39A9-48EC-A1FB-A47D2924DFCD}" dt="2025-09-01T20:41:39.191" v="4949" actId="478"/>
          <ac:spMkLst>
            <pc:docMk/>
            <pc:sldMk cId="3085374260" sldId="1114"/>
            <ac:spMk id="6" creationId="{940A3BA9-3AED-4DF2-AC7E-ED2768F306C3}"/>
          </ac:spMkLst>
        </pc:spChg>
        <pc:spChg chg="add del mod">
          <ac:chgData name="Cesar Augusto Lopez Gallego" userId="0dfa9112-9251-4882-b472-cf2dfcee09d1" providerId="ADAL" clId="{FE89EECC-39A9-48EC-A1FB-A47D2924DFCD}" dt="2025-09-01T20:41:39.191" v="4949" actId="478"/>
          <ac:spMkLst>
            <pc:docMk/>
            <pc:sldMk cId="3085374260" sldId="1114"/>
            <ac:spMk id="8" creationId="{E8B7A436-E73B-4921-BE15-E281B5E47B5C}"/>
          </ac:spMkLst>
        </pc:spChg>
        <pc:spChg chg="add del mod">
          <ac:chgData name="Cesar Augusto Lopez Gallego" userId="0dfa9112-9251-4882-b472-cf2dfcee09d1" providerId="ADAL" clId="{FE89EECC-39A9-48EC-A1FB-A47D2924DFCD}" dt="2025-09-01T20:41:39.191" v="4949" actId="478"/>
          <ac:spMkLst>
            <pc:docMk/>
            <pc:sldMk cId="3085374260" sldId="1114"/>
            <ac:spMk id="10" creationId="{1AACE985-8C3F-4E51-8547-2BAF538BF8F7}"/>
          </ac:spMkLst>
        </pc:spChg>
        <pc:picChg chg="add del mod">
          <ac:chgData name="Cesar Augusto Lopez Gallego" userId="0dfa9112-9251-4882-b472-cf2dfcee09d1" providerId="ADAL" clId="{FE89EECC-39A9-48EC-A1FB-A47D2924DFCD}" dt="2025-09-01T20:42:00.497" v="4955" actId="22"/>
          <ac:picMkLst>
            <pc:docMk/>
            <pc:sldMk cId="3085374260" sldId="1114"/>
            <ac:picMk id="3" creationId="{801BB72E-A1DF-499E-A9E8-1F8E8521B37E}"/>
          </ac:picMkLst>
        </pc:picChg>
        <pc:picChg chg="add mod">
          <ac:chgData name="Cesar Augusto Lopez Gallego" userId="0dfa9112-9251-4882-b472-cf2dfcee09d1" providerId="ADAL" clId="{FE89EECC-39A9-48EC-A1FB-A47D2924DFCD}" dt="2025-09-01T20:42:43.799" v="4965" actId="1076"/>
          <ac:picMkLst>
            <pc:docMk/>
            <pc:sldMk cId="3085374260" sldId="1114"/>
            <ac:picMk id="7" creationId="{7DD5C9F1-1076-43B8-AA2F-EB12120DAE7B}"/>
          </ac:picMkLst>
        </pc:picChg>
        <pc:picChg chg="add mod">
          <ac:chgData name="Cesar Augusto Lopez Gallego" userId="0dfa9112-9251-4882-b472-cf2dfcee09d1" providerId="ADAL" clId="{FE89EECC-39A9-48EC-A1FB-A47D2924DFCD}" dt="2025-09-01T20:42:39.751" v="4963" actId="1076"/>
          <ac:picMkLst>
            <pc:docMk/>
            <pc:sldMk cId="3085374260" sldId="1114"/>
            <ac:picMk id="11" creationId="{2BD43AB0-5406-4BE8-93F8-42C9CAABB8F3}"/>
          </ac:picMkLst>
        </pc:picChg>
        <pc:picChg chg="add mod">
          <ac:chgData name="Cesar Augusto Lopez Gallego" userId="0dfa9112-9251-4882-b472-cf2dfcee09d1" providerId="ADAL" clId="{FE89EECC-39A9-48EC-A1FB-A47D2924DFCD}" dt="2025-09-01T20:43:26.316" v="4970" actId="1076"/>
          <ac:picMkLst>
            <pc:docMk/>
            <pc:sldMk cId="3085374260" sldId="1114"/>
            <ac:picMk id="13" creationId="{5B6CF725-B7A5-4DCD-A39D-1598E23FA23F}"/>
          </ac:picMkLst>
        </pc:picChg>
      </pc:sldChg>
      <pc:sldChg chg="addSp delSp modSp new mod">
        <pc:chgData name="Cesar Augusto Lopez Gallego" userId="0dfa9112-9251-4882-b472-cf2dfcee09d1" providerId="ADAL" clId="{FE89EECC-39A9-48EC-A1FB-A47D2924DFCD}" dt="2025-09-01T20:22:18.615" v="4905" actId="164"/>
        <pc:sldMkLst>
          <pc:docMk/>
          <pc:sldMk cId="1326221752" sldId="1115"/>
        </pc:sldMkLst>
        <pc:spChg chg="add mod">
          <ac:chgData name="Cesar Augusto Lopez Gallego" userId="0dfa9112-9251-4882-b472-cf2dfcee09d1" providerId="ADAL" clId="{FE89EECC-39A9-48EC-A1FB-A47D2924DFCD}" dt="2025-08-30T12:26:27.176" v="1564" actId="20577"/>
          <ac:spMkLst>
            <pc:docMk/>
            <pc:sldMk cId="1326221752" sldId="1115"/>
            <ac:spMk id="2" creationId="{D5F838A2-8D8A-46F5-B82E-DF6E08391103}"/>
          </ac:spMkLst>
        </pc:spChg>
        <pc:spChg chg="add del mod">
          <ac:chgData name="Cesar Augusto Lopez Gallego" userId="0dfa9112-9251-4882-b472-cf2dfcee09d1" providerId="ADAL" clId="{FE89EECC-39A9-48EC-A1FB-A47D2924DFCD}" dt="2025-09-01T20:13:04.716" v="4705" actId="478"/>
          <ac:spMkLst>
            <pc:docMk/>
            <pc:sldMk cId="1326221752" sldId="1115"/>
            <ac:spMk id="4" creationId="{FC8BDC12-1009-47C5-A286-0322D878048D}"/>
          </ac:spMkLst>
        </pc:spChg>
        <pc:spChg chg="add del mod">
          <ac:chgData name="Cesar Augusto Lopez Gallego" userId="0dfa9112-9251-4882-b472-cf2dfcee09d1" providerId="ADAL" clId="{FE89EECC-39A9-48EC-A1FB-A47D2924DFCD}" dt="2025-09-01T20:13:04.716" v="4705" actId="478"/>
          <ac:spMkLst>
            <pc:docMk/>
            <pc:sldMk cId="1326221752" sldId="1115"/>
            <ac:spMk id="6" creationId="{1B222994-DFA1-41D3-AEAD-6B9E9EF5ED8E}"/>
          </ac:spMkLst>
        </pc:spChg>
        <pc:spChg chg="add mod">
          <ac:chgData name="Cesar Augusto Lopez Gallego" userId="0dfa9112-9251-4882-b472-cf2dfcee09d1" providerId="ADAL" clId="{FE89EECC-39A9-48EC-A1FB-A47D2924DFCD}" dt="2025-09-01T20:22:18.615" v="4905" actId="164"/>
          <ac:spMkLst>
            <pc:docMk/>
            <pc:sldMk cId="1326221752" sldId="1115"/>
            <ac:spMk id="9" creationId="{18DA863C-3ED5-46EF-94F4-E9E1883FC3A8}"/>
          </ac:spMkLst>
        </pc:spChg>
        <pc:grpChg chg="add mod">
          <ac:chgData name="Cesar Augusto Lopez Gallego" userId="0dfa9112-9251-4882-b472-cf2dfcee09d1" providerId="ADAL" clId="{FE89EECC-39A9-48EC-A1FB-A47D2924DFCD}" dt="2025-09-01T20:22:18.615" v="4905" actId="164"/>
          <ac:grpSpMkLst>
            <pc:docMk/>
            <pc:sldMk cId="1326221752" sldId="1115"/>
            <ac:grpSpMk id="10" creationId="{4D8A45BD-5867-471D-9F3A-98EF16374D9B}"/>
          </ac:grpSpMkLst>
        </pc:grpChg>
        <pc:picChg chg="add mod">
          <ac:chgData name="Cesar Augusto Lopez Gallego" userId="0dfa9112-9251-4882-b472-cf2dfcee09d1" providerId="ADAL" clId="{FE89EECC-39A9-48EC-A1FB-A47D2924DFCD}" dt="2025-09-01T20:21:45.074" v="4866" actId="1076"/>
          <ac:picMkLst>
            <pc:docMk/>
            <pc:sldMk cId="1326221752" sldId="1115"/>
            <ac:picMk id="5" creationId="{D5AEA351-A623-441A-9CCF-77FC69C5DD34}"/>
          </ac:picMkLst>
        </pc:picChg>
        <pc:picChg chg="add mod">
          <ac:chgData name="Cesar Augusto Lopez Gallego" userId="0dfa9112-9251-4882-b472-cf2dfcee09d1" providerId="ADAL" clId="{FE89EECC-39A9-48EC-A1FB-A47D2924DFCD}" dt="2025-09-01T20:22:18.615" v="4905" actId="164"/>
          <ac:picMkLst>
            <pc:docMk/>
            <pc:sldMk cId="1326221752" sldId="1115"/>
            <ac:picMk id="7" creationId="{60C4036F-7D9D-449D-95AC-686C3A8F25F4}"/>
          </ac:picMkLst>
        </pc:picChg>
        <pc:picChg chg="add mod">
          <ac:chgData name="Cesar Augusto Lopez Gallego" userId="0dfa9112-9251-4882-b472-cf2dfcee09d1" providerId="ADAL" clId="{FE89EECC-39A9-48EC-A1FB-A47D2924DFCD}" dt="2025-09-01T20:21:14.652" v="4861" actId="1076"/>
          <ac:picMkLst>
            <pc:docMk/>
            <pc:sldMk cId="1326221752" sldId="1115"/>
            <ac:picMk id="8" creationId="{482A78CB-D12D-448C-9501-BDD2EF5BEC41}"/>
          </ac:picMkLst>
        </pc:picChg>
      </pc:sldChg>
      <pc:sldChg chg="del">
        <pc:chgData name="Cesar Augusto Lopez Gallego" userId="0dfa9112-9251-4882-b472-cf2dfcee09d1" providerId="ADAL" clId="{FE89EECC-39A9-48EC-A1FB-A47D2924DFCD}" dt="2025-08-27T13:49:07.182" v="13" actId="47"/>
        <pc:sldMkLst>
          <pc:docMk/>
          <pc:sldMk cId="2062366022" sldId="1115"/>
        </pc:sldMkLst>
      </pc:sldChg>
      <pc:sldChg chg="del">
        <pc:chgData name="Cesar Augusto Lopez Gallego" userId="0dfa9112-9251-4882-b472-cf2dfcee09d1" providerId="ADAL" clId="{FE89EECC-39A9-48EC-A1FB-A47D2924DFCD}" dt="2025-08-27T13:49:07.182" v="13" actId="47"/>
        <pc:sldMkLst>
          <pc:docMk/>
          <pc:sldMk cId="932302799" sldId="1116"/>
        </pc:sldMkLst>
      </pc:sldChg>
      <pc:sldChg chg="addSp delSp modSp new mod">
        <pc:chgData name="Cesar Augusto Lopez Gallego" userId="0dfa9112-9251-4882-b472-cf2dfcee09d1" providerId="ADAL" clId="{FE89EECC-39A9-48EC-A1FB-A47D2924DFCD}" dt="2025-09-01T20:25:05.201" v="4911" actId="1076"/>
        <pc:sldMkLst>
          <pc:docMk/>
          <pc:sldMk cId="1589463043" sldId="1116"/>
        </pc:sldMkLst>
        <pc:spChg chg="add mod">
          <ac:chgData name="Cesar Augusto Lopez Gallego" userId="0dfa9112-9251-4882-b472-cf2dfcee09d1" providerId="ADAL" clId="{FE89EECC-39A9-48EC-A1FB-A47D2924DFCD}" dt="2025-08-30T12:26:31.640" v="1566" actId="20577"/>
          <ac:spMkLst>
            <pc:docMk/>
            <pc:sldMk cId="1589463043" sldId="1116"/>
            <ac:spMk id="2" creationId="{60DF921F-ABBA-482D-AE3B-73FBB3EE7074}"/>
          </ac:spMkLst>
        </pc:spChg>
        <pc:spChg chg="add del mod">
          <ac:chgData name="Cesar Augusto Lopez Gallego" userId="0dfa9112-9251-4882-b472-cf2dfcee09d1" providerId="ADAL" clId="{FE89EECC-39A9-48EC-A1FB-A47D2924DFCD}" dt="2025-09-01T20:13:23.913" v="4706" actId="478"/>
          <ac:spMkLst>
            <pc:docMk/>
            <pc:sldMk cId="1589463043" sldId="1116"/>
            <ac:spMk id="4" creationId="{356193D3-1079-433E-A532-53F5F0447AF9}"/>
          </ac:spMkLst>
        </pc:spChg>
        <pc:spChg chg="add mod">
          <ac:chgData name="Cesar Augusto Lopez Gallego" userId="0dfa9112-9251-4882-b472-cf2dfcee09d1" providerId="ADAL" clId="{FE89EECC-39A9-48EC-A1FB-A47D2924DFCD}" dt="2025-09-01T20:16:27.204" v="4726" actId="1076"/>
          <ac:spMkLst>
            <pc:docMk/>
            <pc:sldMk cId="1589463043" sldId="1116"/>
            <ac:spMk id="7" creationId="{B05E4F0A-D516-4EC3-9741-EFDC0D365767}"/>
          </ac:spMkLst>
        </pc:spChg>
        <pc:picChg chg="add mod">
          <ac:chgData name="Cesar Augusto Lopez Gallego" userId="0dfa9112-9251-4882-b472-cf2dfcee09d1" providerId="ADAL" clId="{FE89EECC-39A9-48EC-A1FB-A47D2924DFCD}" dt="2025-09-01T20:25:05.201" v="4911" actId="1076"/>
          <ac:picMkLst>
            <pc:docMk/>
            <pc:sldMk cId="1589463043" sldId="1116"/>
            <ac:picMk id="5" creationId="{3184EA1B-67D1-4E9B-803E-280094158D46}"/>
          </ac:picMkLst>
        </pc:picChg>
      </pc:sldChg>
      <pc:sldChg chg="del">
        <pc:chgData name="Cesar Augusto Lopez Gallego" userId="0dfa9112-9251-4882-b472-cf2dfcee09d1" providerId="ADAL" clId="{FE89EECC-39A9-48EC-A1FB-A47D2924DFCD}" dt="2025-08-27T13:49:07.182" v="13" actId="47"/>
        <pc:sldMkLst>
          <pc:docMk/>
          <pc:sldMk cId="3228207533" sldId="1117"/>
        </pc:sldMkLst>
      </pc:sldChg>
      <pc:sldChg chg="addSp delSp modSp new mod modAnim">
        <pc:chgData name="Cesar Augusto Lopez Gallego" userId="0dfa9112-9251-4882-b472-cf2dfcee09d1" providerId="ADAL" clId="{FE89EECC-39A9-48EC-A1FB-A47D2924DFCD}" dt="2025-09-09T23:32:09.071" v="5769" actId="20577"/>
        <pc:sldMkLst>
          <pc:docMk/>
          <pc:sldMk cId="4124331109" sldId="1117"/>
        </pc:sldMkLst>
        <pc:spChg chg="add mod">
          <ac:chgData name="Cesar Augusto Lopez Gallego" userId="0dfa9112-9251-4882-b472-cf2dfcee09d1" providerId="ADAL" clId="{FE89EECC-39A9-48EC-A1FB-A47D2924DFCD}" dt="2025-09-09T23:32:09.071" v="5769" actId="20577"/>
          <ac:spMkLst>
            <pc:docMk/>
            <pc:sldMk cId="4124331109" sldId="1117"/>
            <ac:spMk id="2" creationId="{5A8DB617-2B7E-4A0D-89B1-2ED2F1EF5B50}"/>
          </ac:spMkLst>
        </pc:spChg>
        <pc:spChg chg="add mod">
          <ac:chgData name="Cesar Augusto Lopez Gallego" userId="0dfa9112-9251-4882-b472-cf2dfcee09d1" providerId="ADAL" clId="{FE89EECC-39A9-48EC-A1FB-A47D2924DFCD}" dt="2025-09-01T20:17:48.588" v="4833" actId="20577"/>
          <ac:spMkLst>
            <pc:docMk/>
            <pc:sldMk cId="4124331109" sldId="1117"/>
            <ac:spMk id="3" creationId="{677BE423-6BF9-4630-BA45-0EFD6F3E5285}"/>
          </ac:spMkLst>
        </pc:spChg>
        <pc:spChg chg="add del mod">
          <ac:chgData name="Cesar Augusto Lopez Gallego" userId="0dfa9112-9251-4882-b472-cf2dfcee09d1" providerId="ADAL" clId="{FE89EECC-39A9-48EC-A1FB-A47D2924DFCD}" dt="2025-08-30T12:32:08.110" v="2175" actId="478"/>
          <ac:spMkLst>
            <pc:docMk/>
            <pc:sldMk cId="4124331109" sldId="1117"/>
            <ac:spMk id="5" creationId="{42C0617C-E547-4C6E-B76A-7F04D44D3FD6}"/>
          </ac:spMkLst>
        </pc:spChg>
        <pc:spChg chg="add mod">
          <ac:chgData name="Cesar Augusto Lopez Gallego" userId="0dfa9112-9251-4882-b472-cf2dfcee09d1" providerId="ADAL" clId="{FE89EECC-39A9-48EC-A1FB-A47D2924DFCD}" dt="2025-09-01T20:17:53.523" v="4835" actId="1076"/>
          <ac:spMkLst>
            <pc:docMk/>
            <pc:sldMk cId="4124331109" sldId="1117"/>
            <ac:spMk id="7" creationId="{F0166250-E235-433B-9B5F-A3D67B4A71F7}"/>
          </ac:spMkLst>
        </pc:spChg>
        <pc:picChg chg="add mod">
          <ac:chgData name="Cesar Augusto Lopez Gallego" userId="0dfa9112-9251-4882-b472-cf2dfcee09d1" providerId="ADAL" clId="{FE89EECC-39A9-48EC-A1FB-A47D2924DFCD}" dt="2025-08-30T12:45:17.620" v="2203" actId="1076"/>
          <ac:picMkLst>
            <pc:docMk/>
            <pc:sldMk cId="4124331109" sldId="1117"/>
            <ac:picMk id="6" creationId="{A6049E52-6EA6-4661-BB77-4F1E825881FB}"/>
          </ac:picMkLst>
        </pc:picChg>
      </pc:sldChg>
      <pc:sldChg chg="del">
        <pc:chgData name="Cesar Augusto Lopez Gallego" userId="0dfa9112-9251-4882-b472-cf2dfcee09d1" providerId="ADAL" clId="{FE89EECC-39A9-48EC-A1FB-A47D2924DFCD}" dt="2025-08-27T13:49:07.182" v="13" actId="47"/>
        <pc:sldMkLst>
          <pc:docMk/>
          <pc:sldMk cId="3226681847" sldId="1118"/>
        </pc:sldMkLst>
      </pc:sldChg>
      <pc:sldChg chg="add del">
        <pc:chgData name="Cesar Augusto Lopez Gallego" userId="0dfa9112-9251-4882-b472-cf2dfcee09d1" providerId="ADAL" clId="{FE89EECC-39A9-48EC-A1FB-A47D2924DFCD}" dt="2025-08-30T14:33:00.947" v="2899" actId="47"/>
        <pc:sldMkLst>
          <pc:docMk/>
          <pc:sldMk cId="539641433" sldId="1119"/>
        </pc:sldMkLst>
      </pc:sldChg>
      <pc:sldChg chg="del">
        <pc:chgData name="Cesar Augusto Lopez Gallego" userId="0dfa9112-9251-4882-b472-cf2dfcee09d1" providerId="ADAL" clId="{FE89EECC-39A9-48EC-A1FB-A47D2924DFCD}" dt="2025-08-27T13:49:07.182" v="13" actId="47"/>
        <pc:sldMkLst>
          <pc:docMk/>
          <pc:sldMk cId="1438729459" sldId="1119"/>
        </pc:sldMkLst>
      </pc:sldChg>
      <pc:sldChg chg="addSp delSp modSp new del mod ord modClrScheme chgLayout">
        <pc:chgData name="Cesar Augusto Lopez Gallego" userId="0dfa9112-9251-4882-b472-cf2dfcee09d1" providerId="ADAL" clId="{FE89EECC-39A9-48EC-A1FB-A47D2924DFCD}" dt="2025-08-30T14:30:38.812" v="2897" actId="2696"/>
        <pc:sldMkLst>
          <pc:docMk/>
          <pc:sldMk cId="2351136569" sldId="1119"/>
        </pc:sldMkLst>
        <pc:spChg chg="del">
          <ac:chgData name="Cesar Augusto Lopez Gallego" userId="0dfa9112-9251-4882-b472-cf2dfcee09d1" providerId="ADAL" clId="{FE89EECC-39A9-48EC-A1FB-A47D2924DFCD}" dt="2025-08-30T12:53:48.650" v="2665" actId="700"/>
          <ac:spMkLst>
            <pc:docMk/>
            <pc:sldMk cId="2351136569" sldId="1119"/>
            <ac:spMk id="2" creationId="{D74EAD58-98D0-41E5-BB52-E653295F9403}"/>
          </ac:spMkLst>
        </pc:spChg>
        <pc:spChg chg="del">
          <ac:chgData name="Cesar Augusto Lopez Gallego" userId="0dfa9112-9251-4882-b472-cf2dfcee09d1" providerId="ADAL" clId="{FE89EECC-39A9-48EC-A1FB-A47D2924DFCD}" dt="2025-08-30T12:53:48.650" v="2665" actId="700"/>
          <ac:spMkLst>
            <pc:docMk/>
            <pc:sldMk cId="2351136569" sldId="1119"/>
            <ac:spMk id="3" creationId="{F7347A68-1615-4182-A992-BA30097BF45F}"/>
          </ac:spMkLst>
        </pc:spChg>
        <pc:spChg chg="add mod">
          <ac:chgData name="Cesar Augusto Lopez Gallego" userId="0dfa9112-9251-4882-b472-cf2dfcee09d1" providerId="ADAL" clId="{FE89EECC-39A9-48EC-A1FB-A47D2924DFCD}" dt="2025-08-30T12:54:10.548" v="2668"/>
          <ac:spMkLst>
            <pc:docMk/>
            <pc:sldMk cId="2351136569" sldId="1119"/>
            <ac:spMk id="4" creationId="{335E16D8-30D9-431D-B15B-9651337992E2}"/>
          </ac:spMkLst>
        </pc:spChg>
      </pc:sldChg>
      <pc:sldChg chg="addSp delSp modSp new del mod">
        <pc:chgData name="Cesar Augusto Lopez Gallego" userId="0dfa9112-9251-4882-b472-cf2dfcee09d1" providerId="ADAL" clId="{FE89EECC-39A9-48EC-A1FB-A47D2924DFCD}" dt="2025-09-12T14:10:48.971" v="7502" actId="47"/>
        <pc:sldMkLst>
          <pc:docMk/>
          <pc:sldMk cId="224818524" sldId="1120"/>
        </pc:sldMkLst>
        <pc:spChg chg="add mod">
          <ac:chgData name="Cesar Augusto Lopez Gallego" userId="0dfa9112-9251-4882-b472-cf2dfcee09d1" providerId="ADAL" clId="{FE89EECC-39A9-48EC-A1FB-A47D2924DFCD}" dt="2025-08-30T20:06:19.287" v="4425" actId="20577"/>
          <ac:spMkLst>
            <pc:docMk/>
            <pc:sldMk cId="224818524" sldId="1120"/>
            <ac:spMk id="2" creationId="{929E9F59-3C47-42D6-A605-40FF6EA4C9D3}"/>
          </ac:spMkLst>
        </pc:spChg>
        <pc:spChg chg="add del">
          <ac:chgData name="Cesar Augusto Lopez Gallego" userId="0dfa9112-9251-4882-b472-cf2dfcee09d1" providerId="ADAL" clId="{FE89EECC-39A9-48EC-A1FB-A47D2924DFCD}" dt="2025-08-30T13:12:36.786" v="2705"/>
          <ac:spMkLst>
            <pc:docMk/>
            <pc:sldMk cId="224818524" sldId="1120"/>
            <ac:spMk id="3" creationId="{F486E80B-52C5-4539-9406-A784DF40BB07}"/>
          </ac:spMkLst>
        </pc:spChg>
        <pc:spChg chg="add del mod">
          <ac:chgData name="Cesar Augusto Lopez Gallego" userId="0dfa9112-9251-4882-b472-cf2dfcee09d1" providerId="ADAL" clId="{FE89EECC-39A9-48EC-A1FB-A47D2924DFCD}" dt="2025-08-30T20:03:34.841" v="4352" actId="478"/>
          <ac:spMkLst>
            <pc:docMk/>
            <pc:sldMk cId="224818524" sldId="1120"/>
            <ac:spMk id="5" creationId="{CFC6DCCE-FC64-4613-A461-3E8A935EF794}"/>
          </ac:spMkLst>
        </pc:spChg>
        <pc:spChg chg="add mod">
          <ac:chgData name="Cesar Augusto Lopez Gallego" userId="0dfa9112-9251-4882-b472-cf2dfcee09d1" providerId="ADAL" clId="{FE89EECC-39A9-48EC-A1FB-A47D2924DFCD}" dt="2025-08-30T20:05:43.223" v="4375" actId="1076"/>
          <ac:spMkLst>
            <pc:docMk/>
            <pc:sldMk cId="224818524" sldId="1120"/>
            <ac:spMk id="7" creationId="{006A3DCC-BF2E-4B13-A86A-C2BB515C1423}"/>
          </ac:spMkLst>
        </pc:spChg>
        <pc:spChg chg="add del mod">
          <ac:chgData name="Cesar Augusto Lopez Gallego" userId="0dfa9112-9251-4882-b472-cf2dfcee09d1" providerId="ADAL" clId="{FE89EECC-39A9-48EC-A1FB-A47D2924DFCD}" dt="2025-08-30T20:03:48.279" v="4355" actId="478"/>
          <ac:spMkLst>
            <pc:docMk/>
            <pc:sldMk cId="224818524" sldId="1120"/>
            <ac:spMk id="9" creationId="{36322F49-05E4-4403-974D-C19B398D26FC}"/>
          </ac:spMkLst>
        </pc:spChg>
        <pc:spChg chg="add del mod">
          <ac:chgData name="Cesar Augusto Lopez Gallego" userId="0dfa9112-9251-4882-b472-cf2dfcee09d1" providerId="ADAL" clId="{FE89EECC-39A9-48EC-A1FB-A47D2924DFCD}" dt="2025-08-30T20:03:34.841" v="4352" actId="478"/>
          <ac:spMkLst>
            <pc:docMk/>
            <pc:sldMk cId="224818524" sldId="1120"/>
            <ac:spMk id="11" creationId="{943283EF-ABCC-44CD-B849-A2929A69FADF}"/>
          </ac:spMkLst>
        </pc:spChg>
        <pc:picChg chg="add mod">
          <ac:chgData name="Cesar Augusto Lopez Gallego" userId="0dfa9112-9251-4882-b472-cf2dfcee09d1" providerId="ADAL" clId="{FE89EECC-39A9-48EC-A1FB-A47D2924DFCD}" dt="2025-08-30T20:05:45.462" v="4376" actId="14100"/>
          <ac:picMkLst>
            <pc:docMk/>
            <pc:sldMk cId="224818524" sldId="1120"/>
            <ac:picMk id="13" creationId="{1D5F5472-C46C-4BBF-B7E9-932653194D86}"/>
          </ac:picMkLst>
        </pc:picChg>
        <pc:picChg chg="add mod">
          <ac:chgData name="Cesar Augusto Lopez Gallego" userId="0dfa9112-9251-4882-b472-cf2dfcee09d1" providerId="ADAL" clId="{FE89EECC-39A9-48EC-A1FB-A47D2924DFCD}" dt="2025-08-30T20:05:37.113" v="4372" actId="1076"/>
          <ac:picMkLst>
            <pc:docMk/>
            <pc:sldMk cId="224818524" sldId="1120"/>
            <ac:picMk id="15" creationId="{1BF8809D-ECFA-4A93-8536-84F30B0E4CD0}"/>
          </ac:picMkLst>
        </pc:picChg>
      </pc:sldChg>
      <pc:sldChg chg="del">
        <pc:chgData name="Cesar Augusto Lopez Gallego" userId="0dfa9112-9251-4882-b472-cf2dfcee09d1" providerId="ADAL" clId="{FE89EECC-39A9-48EC-A1FB-A47D2924DFCD}" dt="2025-08-27T13:49:07.182" v="13" actId="47"/>
        <pc:sldMkLst>
          <pc:docMk/>
          <pc:sldMk cId="4132822262" sldId="1120"/>
        </pc:sldMkLst>
      </pc:sldChg>
      <pc:sldChg chg="add del">
        <pc:chgData name="Cesar Augusto Lopez Gallego" userId="0dfa9112-9251-4882-b472-cf2dfcee09d1" providerId="ADAL" clId="{FE89EECC-39A9-48EC-A1FB-A47D2924DFCD}" dt="2025-08-30T16:09:10.329" v="3182"/>
        <pc:sldMkLst>
          <pc:docMk/>
          <pc:sldMk cId="930722833" sldId="1121"/>
        </pc:sldMkLst>
      </pc:sldChg>
      <pc:sldChg chg="add del">
        <pc:chgData name="Cesar Augusto Lopez Gallego" userId="0dfa9112-9251-4882-b472-cf2dfcee09d1" providerId="ADAL" clId="{FE89EECC-39A9-48EC-A1FB-A47D2924DFCD}" dt="2025-08-30T16:09:14.697" v="3185"/>
        <pc:sldMkLst>
          <pc:docMk/>
          <pc:sldMk cId="1947895073" sldId="1121"/>
        </pc:sldMkLst>
      </pc:sldChg>
      <pc:sldChg chg="addSp delSp modSp new mod">
        <pc:chgData name="Cesar Augusto Lopez Gallego" userId="0dfa9112-9251-4882-b472-cf2dfcee09d1" providerId="ADAL" clId="{FE89EECC-39A9-48EC-A1FB-A47D2924DFCD}" dt="2025-08-30T17:06:55.898" v="3777" actId="1076"/>
        <pc:sldMkLst>
          <pc:docMk/>
          <pc:sldMk cId="2648396859" sldId="1121"/>
        </pc:sldMkLst>
        <pc:spChg chg="del">
          <ac:chgData name="Cesar Augusto Lopez Gallego" userId="0dfa9112-9251-4882-b472-cf2dfcee09d1" providerId="ADAL" clId="{FE89EECC-39A9-48EC-A1FB-A47D2924DFCD}" dt="2025-08-30T17:03:50.024" v="3607" actId="478"/>
          <ac:spMkLst>
            <pc:docMk/>
            <pc:sldMk cId="2648396859" sldId="1121"/>
            <ac:spMk id="2" creationId="{4E1A22A5-7E83-43AB-AEEF-8491DF85043D}"/>
          </ac:spMkLst>
        </pc:spChg>
        <pc:spChg chg="del">
          <ac:chgData name="Cesar Augusto Lopez Gallego" userId="0dfa9112-9251-4882-b472-cf2dfcee09d1" providerId="ADAL" clId="{FE89EECC-39A9-48EC-A1FB-A47D2924DFCD}" dt="2025-08-30T17:03:50.024" v="3607" actId="478"/>
          <ac:spMkLst>
            <pc:docMk/>
            <pc:sldMk cId="2648396859" sldId="1121"/>
            <ac:spMk id="3" creationId="{78804E5A-C998-4363-A7D4-D177149D9898}"/>
          </ac:spMkLst>
        </pc:spChg>
        <pc:spChg chg="add mod">
          <ac:chgData name="Cesar Augusto Lopez Gallego" userId="0dfa9112-9251-4882-b472-cf2dfcee09d1" providerId="ADAL" clId="{FE89EECC-39A9-48EC-A1FB-A47D2924DFCD}" dt="2025-08-30T17:04:32.006" v="3642" actId="20577"/>
          <ac:spMkLst>
            <pc:docMk/>
            <pc:sldMk cId="2648396859" sldId="1121"/>
            <ac:spMk id="5" creationId="{67031025-EE80-4087-A613-7D161724703E}"/>
          </ac:spMkLst>
        </pc:spChg>
        <pc:spChg chg="add mod">
          <ac:chgData name="Cesar Augusto Lopez Gallego" userId="0dfa9112-9251-4882-b472-cf2dfcee09d1" providerId="ADAL" clId="{FE89EECC-39A9-48EC-A1FB-A47D2924DFCD}" dt="2025-08-30T17:05:38.841" v="3673" actId="1076"/>
          <ac:spMkLst>
            <pc:docMk/>
            <pc:sldMk cId="2648396859" sldId="1121"/>
            <ac:spMk id="8" creationId="{C3A9A3D4-33D1-418F-866D-F861BF4C9AB7}"/>
          </ac:spMkLst>
        </pc:spChg>
        <pc:spChg chg="add mod">
          <ac:chgData name="Cesar Augusto Lopez Gallego" userId="0dfa9112-9251-4882-b472-cf2dfcee09d1" providerId="ADAL" clId="{FE89EECC-39A9-48EC-A1FB-A47D2924DFCD}" dt="2025-08-30T17:06:55.898" v="3777" actId="1076"/>
          <ac:spMkLst>
            <pc:docMk/>
            <pc:sldMk cId="2648396859" sldId="1121"/>
            <ac:spMk id="14" creationId="{830170E7-6EAB-4220-8832-3FE990CE45E4}"/>
          </ac:spMkLst>
        </pc:spChg>
        <pc:picChg chg="add mod">
          <ac:chgData name="Cesar Augusto Lopez Gallego" userId="0dfa9112-9251-4882-b472-cf2dfcee09d1" providerId="ADAL" clId="{FE89EECC-39A9-48EC-A1FB-A47D2924DFCD}" dt="2025-08-30T17:04:47.346" v="3646" actId="14100"/>
          <ac:picMkLst>
            <pc:docMk/>
            <pc:sldMk cId="2648396859" sldId="1121"/>
            <ac:picMk id="7" creationId="{D2C5F8A4-168E-491E-8716-D4202D03F6A6}"/>
          </ac:picMkLst>
        </pc:picChg>
        <pc:picChg chg="add del mod">
          <ac:chgData name="Cesar Augusto Lopez Gallego" userId="0dfa9112-9251-4882-b472-cf2dfcee09d1" providerId="ADAL" clId="{FE89EECC-39A9-48EC-A1FB-A47D2924DFCD}" dt="2025-08-30T17:05:48.999" v="3675" actId="478"/>
          <ac:picMkLst>
            <pc:docMk/>
            <pc:sldMk cId="2648396859" sldId="1121"/>
            <ac:picMk id="10" creationId="{9D355EDF-2710-4E43-8B8C-19A7BD8E92D6}"/>
          </ac:picMkLst>
        </pc:picChg>
        <pc:picChg chg="add mod">
          <ac:chgData name="Cesar Augusto Lopez Gallego" userId="0dfa9112-9251-4882-b472-cf2dfcee09d1" providerId="ADAL" clId="{FE89EECC-39A9-48EC-A1FB-A47D2924DFCD}" dt="2025-08-30T17:05:40.850" v="3674" actId="1076"/>
          <ac:picMkLst>
            <pc:docMk/>
            <pc:sldMk cId="2648396859" sldId="1121"/>
            <ac:picMk id="12" creationId="{0BE2E8FB-EA6C-46F8-AF6B-5559A12C6F59}"/>
          </ac:picMkLst>
        </pc:picChg>
      </pc:sldChg>
      <pc:sldChg chg="del">
        <pc:chgData name="Cesar Augusto Lopez Gallego" userId="0dfa9112-9251-4882-b472-cf2dfcee09d1" providerId="ADAL" clId="{FE89EECC-39A9-48EC-A1FB-A47D2924DFCD}" dt="2025-08-27T13:49:07.182" v="13" actId="47"/>
        <pc:sldMkLst>
          <pc:docMk/>
          <pc:sldMk cId="3681285433" sldId="1121"/>
        </pc:sldMkLst>
      </pc:sldChg>
      <pc:sldChg chg="addSp delSp modSp new mod modClrScheme chgLayout">
        <pc:chgData name="Cesar Augusto Lopez Gallego" userId="0dfa9112-9251-4882-b472-cf2dfcee09d1" providerId="ADAL" clId="{FE89EECC-39A9-48EC-A1FB-A47D2924DFCD}" dt="2025-08-30T17:08:48.161" v="3856" actId="1076"/>
        <pc:sldMkLst>
          <pc:docMk/>
          <pc:sldMk cId="2681413506" sldId="1122"/>
        </pc:sldMkLst>
        <pc:spChg chg="del">
          <ac:chgData name="Cesar Augusto Lopez Gallego" userId="0dfa9112-9251-4882-b472-cf2dfcee09d1" providerId="ADAL" clId="{FE89EECC-39A9-48EC-A1FB-A47D2924DFCD}" dt="2025-08-30T17:07:15.367" v="3779" actId="700"/>
          <ac:spMkLst>
            <pc:docMk/>
            <pc:sldMk cId="2681413506" sldId="1122"/>
            <ac:spMk id="2" creationId="{9A0AE731-41F4-4AD0-8CB5-654A882411DD}"/>
          </ac:spMkLst>
        </pc:spChg>
        <pc:spChg chg="del">
          <ac:chgData name="Cesar Augusto Lopez Gallego" userId="0dfa9112-9251-4882-b472-cf2dfcee09d1" providerId="ADAL" clId="{FE89EECC-39A9-48EC-A1FB-A47D2924DFCD}" dt="2025-08-30T17:07:15.367" v="3779" actId="700"/>
          <ac:spMkLst>
            <pc:docMk/>
            <pc:sldMk cId="2681413506" sldId="1122"/>
            <ac:spMk id="3" creationId="{3B8CA3D7-E0A4-4F19-9262-0F68ECB9613A}"/>
          </ac:spMkLst>
        </pc:spChg>
        <pc:spChg chg="mod ord">
          <ac:chgData name="Cesar Augusto Lopez Gallego" userId="0dfa9112-9251-4882-b472-cf2dfcee09d1" providerId="ADAL" clId="{FE89EECC-39A9-48EC-A1FB-A47D2924DFCD}" dt="2025-08-30T17:07:15.367" v="3779" actId="700"/>
          <ac:spMkLst>
            <pc:docMk/>
            <pc:sldMk cId="2681413506" sldId="1122"/>
            <ac:spMk id="4" creationId="{0823834A-3ED1-41EF-8689-936AA404D27A}"/>
          </ac:spMkLst>
        </pc:spChg>
        <pc:spChg chg="add mod">
          <ac:chgData name="Cesar Augusto Lopez Gallego" userId="0dfa9112-9251-4882-b472-cf2dfcee09d1" providerId="ADAL" clId="{FE89EECC-39A9-48EC-A1FB-A47D2924DFCD}" dt="2025-08-30T17:07:35.161" v="3784" actId="14100"/>
          <ac:spMkLst>
            <pc:docMk/>
            <pc:sldMk cId="2681413506" sldId="1122"/>
            <ac:spMk id="6" creationId="{FFEBA459-8B56-4EED-B20A-4F6FD35ED27B}"/>
          </ac:spMkLst>
        </pc:spChg>
        <pc:spChg chg="add mod">
          <ac:chgData name="Cesar Augusto Lopez Gallego" userId="0dfa9112-9251-4882-b472-cf2dfcee09d1" providerId="ADAL" clId="{FE89EECC-39A9-48EC-A1FB-A47D2924DFCD}" dt="2025-08-30T17:08:48.161" v="3856" actId="1076"/>
          <ac:spMkLst>
            <pc:docMk/>
            <pc:sldMk cId="2681413506" sldId="1122"/>
            <ac:spMk id="9" creationId="{5F386791-6C4D-4B23-AEA2-29EE924BA31A}"/>
          </ac:spMkLst>
        </pc:spChg>
        <pc:picChg chg="add mod">
          <ac:chgData name="Cesar Augusto Lopez Gallego" userId="0dfa9112-9251-4882-b472-cf2dfcee09d1" providerId="ADAL" clId="{FE89EECC-39A9-48EC-A1FB-A47D2924DFCD}" dt="2025-08-30T17:08:22.879" v="3791" actId="1076"/>
          <ac:picMkLst>
            <pc:docMk/>
            <pc:sldMk cId="2681413506" sldId="1122"/>
            <ac:picMk id="8" creationId="{48C4C6FE-95C7-4DB1-B683-5017BE250997}"/>
          </ac:picMkLst>
        </pc:picChg>
      </pc:sldChg>
      <pc:sldChg chg="del">
        <pc:chgData name="Cesar Augusto Lopez Gallego" userId="0dfa9112-9251-4882-b472-cf2dfcee09d1" providerId="ADAL" clId="{FE89EECC-39A9-48EC-A1FB-A47D2924DFCD}" dt="2025-08-27T13:49:07.182" v="13" actId="47"/>
        <pc:sldMkLst>
          <pc:docMk/>
          <pc:sldMk cId="3040963427" sldId="1122"/>
        </pc:sldMkLst>
      </pc:sldChg>
      <pc:sldChg chg="del">
        <pc:chgData name="Cesar Augusto Lopez Gallego" userId="0dfa9112-9251-4882-b472-cf2dfcee09d1" providerId="ADAL" clId="{FE89EECC-39A9-48EC-A1FB-A47D2924DFCD}" dt="2025-08-27T13:49:07.182" v="13" actId="47"/>
        <pc:sldMkLst>
          <pc:docMk/>
          <pc:sldMk cId="1371299804" sldId="1123"/>
        </pc:sldMkLst>
      </pc:sldChg>
      <pc:sldChg chg="addSp delSp modSp new del mod modClrScheme chgLayout">
        <pc:chgData name="Cesar Augusto Lopez Gallego" userId="0dfa9112-9251-4882-b472-cf2dfcee09d1" providerId="ADAL" clId="{FE89EECC-39A9-48EC-A1FB-A47D2924DFCD}" dt="2025-08-30T17:34:15.765" v="4055" actId="2696"/>
        <pc:sldMkLst>
          <pc:docMk/>
          <pc:sldMk cId="3872655663" sldId="1123"/>
        </pc:sldMkLst>
        <pc:spChg chg="del">
          <ac:chgData name="Cesar Augusto Lopez Gallego" userId="0dfa9112-9251-4882-b472-cf2dfcee09d1" providerId="ADAL" clId="{FE89EECC-39A9-48EC-A1FB-A47D2924DFCD}" dt="2025-08-30T17:11:59.054" v="3901" actId="700"/>
          <ac:spMkLst>
            <pc:docMk/>
            <pc:sldMk cId="3872655663" sldId="1123"/>
            <ac:spMk id="2" creationId="{87845B5F-C087-4AA1-8F57-78904CEC5FC7}"/>
          </ac:spMkLst>
        </pc:spChg>
        <pc:spChg chg="del">
          <ac:chgData name="Cesar Augusto Lopez Gallego" userId="0dfa9112-9251-4882-b472-cf2dfcee09d1" providerId="ADAL" clId="{FE89EECC-39A9-48EC-A1FB-A47D2924DFCD}" dt="2025-08-30T17:11:59.054" v="3901" actId="700"/>
          <ac:spMkLst>
            <pc:docMk/>
            <pc:sldMk cId="3872655663" sldId="1123"/>
            <ac:spMk id="3" creationId="{B05A158B-33B6-42B8-8902-DD4B282052B1}"/>
          </ac:spMkLst>
        </pc:spChg>
        <pc:spChg chg="mod ord">
          <ac:chgData name="Cesar Augusto Lopez Gallego" userId="0dfa9112-9251-4882-b472-cf2dfcee09d1" providerId="ADAL" clId="{FE89EECC-39A9-48EC-A1FB-A47D2924DFCD}" dt="2025-08-30T17:11:59.054" v="3901" actId="700"/>
          <ac:spMkLst>
            <pc:docMk/>
            <pc:sldMk cId="3872655663" sldId="1123"/>
            <ac:spMk id="4" creationId="{FD390C95-CC0A-4C05-83FA-634F7B0A4D59}"/>
          </ac:spMkLst>
        </pc:spChg>
        <pc:picChg chg="add mod">
          <ac:chgData name="Cesar Augusto Lopez Gallego" userId="0dfa9112-9251-4882-b472-cf2dfcee09d1" providerId="ADAL" clId="{FE89EECC-39A9-48EC-A1FB-A47D2924DFCD}" dt="2025-08-30T17:16:23.234" v="3969" actId="1076"/>
          <ac:picMkLst>
            <pc:docMk/>
            <pc:sldMk cId="3872655663" sldId="1123"/>
            <ac:picMk id="6" creationId="{D3F20E33-FEF1-4116-83A6-6431A22B770C}"/>
          </ac:picMkLst>
        </pc:picChg>
      </pc:sldChg>
      <pc:sldChg chg="addSp delSp modSp new mod modClrScheme chgLayout">
        <pc:chgData name="Cesar Augusto Lopez Gallego" userId="0dfa9112-9251-4882-b472-cf2dfcee09d1" providerId="ADAL" clId="{FE89EECC-39A9-48EC-A1FB-A47D2924DFCD}" dt="2025-08-30T17:14:39.964" v="3967" actId="1076"/>
        <pc:sldMkLst>
          <pc:docMk/>
          <pc:sldMk cId="3226466119" sldId="1124"/>
        </pc:sldMkLst>
        <pc:spChg chg="del">
          <ac:chgData name="Cesar Augusto Lopez Gallego" userId="0dfa9112-9251-4882-b472-cf2dfcee09d1" providerId="ADAL" clId="{FE89EECC-39A9-48EC-A1FB-A47D2924DFCD}" dt="2025-08-30T17:13:16.470" v="3931" actId="700"/>
          <ac:spMkLst>
            <pc:docMk/>
            <pc:sldMk cId="3226466119" sldId="1124"/>
            <ac:spMk id="2" creationId="{C098AC5C-1CE0-49ED-AC4E-D4BCDBC0D37B}"/>
          </ac:spMkLst>
        </pc:spChg>
        <pc:spChg chg="del">
          <ac:chgData name="Cesar Augusto Lopez Gallego" userId="0dfa9112-9251-4882-b472-cf2dfcee09d1" providerId="ADAL" clId="{FE89EECC-39A9-48EC-A1FB-A47D2924DFCD}" dt="2025-08-30T17:13:16.470" v="3931" actId="700"/>
          <ac:spMkLst>
            <pc:docMk/>
            <pc:sldMk cId="3226466119" sldId="1124"/>
            <ac:spMk id="3" creationId="{63336F7C-870B-44B6-B918-28EB4B4C7D1D}"/>
          </ac:spMkLst>
        </pc:spChg>
        <pc:spChg chg="mod ord">
          <ac:chgData name="Cesar Augusto Lopez Gallego" userId="0dfa9112-9251-4882-b472-cf2dfcee09d1" providerId="ADAL" clId="{FE89EECC-39A9-48EC-A1FB-A47D2924DFCD}" dt="2025-08-30T17:13:16.470" v="3931" actId="700"/>
          <ac:spMkLst>
            <pc:docMk/>
            <pc:sldMk cId="3226466119" sldId="1124"/>
            <ac:spMk id="4" creationId="{2218E37E-D596-4AC3-A235-8F4D2D5843D5}"/>
          </ac:spMkLst>
        </pc:spChg>
        <pc:spChg chg="add mod">
          <ac:chgData name="Cesar Augusto Lopez Gallego" userId="0dfa9112-9251-4882-b472-cf2dfcee09d1" providerId="ADAL" clId="{FE89EECC-39A9-48EC-A1FB-A47D2924DFCD}" dt="2025-08-30T17:13:58.552" v="3957" actId="20577"/>
          <ac:spMkLst>
            <pc:docMk/>
            <pc:sldMk cId="3226466119" sldId="1124"/>
            <ac:spMk id="7" creationId="{A67E0116-01BD-4846-B071-DB3408F155DA}"/>
          </ac:spMkLst>
        </pc:spChg>
        <pc:picChg chg="add mod">
          <ac:chgData name="Cesar Augusto Lopez Gallego" userId="0dfa9112-9251-4882-b472-cf2dfcee09d1" providerId="ADAL" clId="{FE89EECC-39A9-48EC-A1FB-A47D2924DFCD}" dt="2025-08-30T17:14:37.050" v="3966" actId="1076"/>
          <ac:picMkLst>
            <pc:docMk/>
            <pc:sldMk cId="3226466119" sldId="1124"/>
            <ac:picMk id="6" creationId="{A1614F54-45CF-4162-A9C8-E5D949ECE51E}"/>
          </ac:picMkLst>
        </pc:picChg>
        <pc:picChg chg="add mod">
          <ac:chgData name="Cesar Augusto Lopez Gallego" userId="0dfa9112-9251-4882-b472-cf2dfcee09d1" providerId="ADAL" clId="{FE89EECC-39A9-48EC-A1FB-A47D2924DFCD}" dt="2025-08-30T17:14:39.964" v="3967" actId="1076"/>
          <ac:picMkLst>
            <pc:docMk/>
            <pc:sldMk cId="3226466119" sldId="1124"/>
            <ac:picMk id="9" creationId="{782B5A2E-0F1C-4CAA-A89C-8EAD51ACB6DC}"/>
          </ac:picMkLst>
        </pc:picChg>
      </pc:sldChg>
      <pc:sldChg chg="del">
        <pc:chgData name="Cesar Augusto Lopez Gallego" userId="0dfa9112-9251-4882-b472-cf2dfcee09d1" providerId="ADAL" clId="{FE89EECC-39A9-48EC-A1FB-A47D2924DFCD}" dt="2025-08-27T13:49:07.182" v="13" actId="47"/>
        <pc:sldMkLst>
          <pc:docMk/>
          <pc:sldMk cId="3471333627" sldId="1124"/>
        </pc:sldMkLst>
      </pc:sldChg>
      <pc:sldChg chg="addSp delSp modSp new del mod">
        <pc:chgData name="Cesar Augusto Lopez Gallego" userId="0dfa9112-9251-4882-b472-cf2dfcee09d1" providerId="ADAL" clId="{FE89EECC-39A9-48EC-A1FB-A47D2924DFCD}" dt="2025-08-30T17:32:28.396" v="4052" actId="2696"/>
        <pc:sldMkLst>
          <pc:docMk/>
          <pc:sldMk cId="329254470" sldId="1125"/>
        </pc:sldMkLst>
        <pc:spChg chg="del">
          <ac:chgData name="Cesar Augusto Lopez Gallego" userId="0dfa9112-9251-4882-b472-cf2dfcee09d1" providerId="ADAL" clId="{FE89EECC-39A9-48EC-A1FB-A47D2924DFCD}" dt="2025-08-30T17:29:52.772" v="3989" actId="478"/>
          <ac:spMkLst>
            <pc:docMk/>
            <pc:sldMk cId="329254470" sldId="1125"/>
            <ac:spMk id="2" creationId="{8EBD414F-73FE-4AA5-823C-8ECE3454DE7E}"/>
          </ac:spMkLst>
        </pc:spChg>
        <pc:spChg chg="add mod">
          <ac:chgData name="Cesar Augusto Lopez Gallego" userId="0dfa9112-9251-4882-b472-cf2dfcee09d1" providerId="ADAL" clId="{FE89EECC-39A9-48EC-A1FB-A47D2924DFCD}" dt="2025-08-30T17:31:58.570" v="4047" actId="20577"/>
          <ac:spMkLst>
            <pc:docMk/>
            <pc:sldMk cId="329254470" sldId="1125"/>
            <ac:spMk id="4" creationId="{D470E8A5-D466-4077-902E-DA560843A1FC}"/>
          </ac:spMkLst>
        </pc:spChg>
        <pc:picChg chg="add mod">
          <ac:chgData name="Cesar Augusto Lopez Gallego" userId="0dfa9112-9251-4882-b472-cf2dfcee09d1" providerId="ADAL" clId="{FE89EECC-39A9-48EC-A1FB-A47D2924DFCD}" dt="2025-08-30T17:32:21.082" v="4051" actId="1076"/>
          <ac:picMkLst>
            <pc:docMk/>
            <pc:sldMk cId="329254470" sldId="1125"/>
            <ac:picMk id="6" creationId="{2B558E75-5BAF-41D8-AF39-3D6F1EB37823}"/>
          </ac:picMkLst>
        </pc:picChg>
      </pc:sldChg>
      <pc:sldChg chg="add">
        <pc:chgData name="Cesar Augusto Lopez Gallego" userId="0dfa9112-9251-4882-b472-cf2dfcee09d1" providerId="ADAL" clId="{FE89EECC-39A9-48EC-A1FB-A47D2924DFCD}" dt="2025-09-12T14:13:25.574" v="7647"/>
        <pc:sldMkLst>
          <pc:docMk/>
          <pc:sldMk cId="1897835579" sldId="1125"/>
        </pc:sldMkLst>
      </pc:sldChg>
      <pc:sldChg chg="add del">
        <pc:chgData name="Cesar Augusto Lopez Gallego" userId="0dfa9112-9251-4882-b472-cf2dfcee09d1" providerId="ADAL" clId="{FE89EECC-39A9-48EC-A1FB-A47D2924DFCD}" dt="2025-09-12T14:13:17.406" v="7646" actId="2696"/>
        <pc:sldMkLst>
          <pc:docMk/>
          <pc:sldMk cId="2146227738" sldId="1125"/>
        </pc:sldMkLst>
      </pc:sldChg>
      <pc:sldChg chg="del">
        <pc:chgData name="Cesar Augusto Lopez Gallego" userId="0dfa9112-9251-4882-b472-cf2dfcee09d1" providerId="ADAL" clId="{FE89EECC-39A9-48EC-A1FB-A47D2924DFCD}" dt="2025-08-27T13:49:07.182" v="13" actId="47"/>
        <pc:sldMkLst>
          <pc:docMk/>
          <pc:sldMk cId="3042689221" sldId="1125"/>
        </pc:sldMkLst>
      </pc:sldChg>
      <pc:sldChg chg="modSp add del mod">
        <pc:chgData name="Cesar Augusto Lopez Gallego" userId="0dfa9112-9251-4882-b472-cf2dfcee09d1" providerId="ADAL" clId="{FE89EECC-39A9-48EC-A1FB-A47D2924DFCD}" dt="2025-09-12T14:13:13.383" v="7644" actId="2696"/>
        <pc:sldMkLst>
          <pc:docMk/>
          <pc:sldMk cId="4108414776" sldId="1125"/>
        </pc:sldMkLst>
        <pc:spChg chg="mod">
          <ac:chgData name="Cesar Augusto Lopez Gallego" userId="0dfa9112-9251-4882-b472-cf2dfcee09d1" providerId="ADAL" clId="{FE89EECC-39A9-48EC-A1FB-A47D2924DFCD}" dt="2025-08-30T17:32:46.289" v="4054" actId="20577"/>
          <ac:spMkLst>
            <pc:docMk/>
            <pc:sldMk cId="4108414776" sldId="1125"/>
            <ac:spMk id="4" creationId="{D470E8A5-D466-4077-902E-DA560843A1FC}"/>
          </ac:spMkLst>
        </pc:spChg>
      </pc:sldChg>
      <pc:sldChg chg="del">
        <pc:chgData name="Cesar Augusto Lopez Gallego" userId="0dfa9112-9251-4882-b472-cf2dfcee09d1" providerId="ADAL" clId="{FE89EECC-39A9-48EC-A1FB-A47D2924DFCD}" dt="2025-08-27T13:49:07.182" v="13" actId="47"/>
        <pc:sldMkLst>
          <pc:docMk/>
          <pc:sldMk cId="227708408" sldId="1126"/>
        </pc:sldMkLst>
      </pc:sldChg>
      <pc:sldChg chg="addSp delSp modSp new mod">
        <pc:chgData name="Cesar Augusto Lopez Gallego" userId="0dfa9112-9251-4882-b472-cf2dfcee09d1" providerId="ADAL" clId="{FE89EECC-39A9-48EC-A1FB-A47D2924DFCD}" dt="2025-09-09T23:31:21.740" v="5766" actId="14100"/>
        <pc:sldMkLst>
          <pc:docMk/>
          <pc:sldMk cId="3080840046" sldId="1126"/>
        </pc:sldMkLst>
        <pc:spChg chg="del">
          <ac:chgData name="Cesar Augusto Lopez Gallego" userId="0dfa9112-9251-4882-b472-cf2dfcee09d1" providerId="ADAL" clId="{FE89EECC-39A9-48EC-A1FB-A47D2924DFCD}" dt="2025-08-30T19:40:42.690" v="4058" actId="478"/>
          <ac:spMkLst>
            <pc:docMk/>
            <pc:sldMk cId="3080840046" sldId="1126"/>
            <ac:spMk id="2" creationId="{B0A134D8-264B-4D17-B4F4-60189AE0D6A4}"/>
          </ac:spMkLst>
        </pc:spChg>
        <pc:spChg chg="add mod">
          <ac:chgData name="Cesar Augusto Lopez Gallego" userId="0dfa9112-9251-4882-b472-cf2dfcee09d1" providerId="ADAL" clId="{FE89EECC-39A9-48EC-A1FB-A47D2924DFCD}" dt="2025-09-09T23:31:12.319" v="5763" actId="20577"/>
          <ac:spMkLst>
            <pc:docMk/>
            <pc:sldMk cId="3080840046" sldId="1126"/>
            <ac:spMk id="4" creationId="{9930BA7C-5B00-4272-B78E-835755869802}"/>
          </ac:spMkLst>
        </pc:spChg>
        <pc:picChg chg="add del">
          <ac:chgData name="Cesar Augusto Lopez Gallego" userId="0dfa9112-9251-4882-b472-cf2dfcee09d1" providerId="ADAL" clId="{FE89EECC-39A9-48EC-A1FB-A47D2924DFCD}" dt="2025-08-30T19:41:13.452" v="4120" actId="478"/>
          <ac:picMkLst>
            <pc:docMk/>
            <pc:sldMk cId="3080840046" sldId="1126"/>
            <ac:picMk id="5" creationId="{803C9B67-592B-4BB7-BCE9-BE670DD8B452}"/>
          </ac:picMkLst>
        </pc:picChg>
        <pc:picChg chg="add mod">
          <ac:chgData name="Cesar Augusto Lopez Gallego" userId="0dfa9112-9251-4882-b472-cf2dfcee09d1" providerId="ADAL" clId="{FE89EECC-39A9-48EC-A1FB-A47D2924DFCD}" dt="2025-09-09T23:31:21.740" v="5766" actId="14100"/>
          <ac:picMkLst>
            <pc:docMk/>
            <pc:sldMk cId="3080840046" sldId="1126"/>
            <ac:picMk id="6" creationId="{6994628C-6C94-4C42-98EB-5D740782E442}"/>
          </ac:picMkLst>
        </pc:picChg>
      </pc:sldChg>
      <pc:sldChg chg="addSp modSp new del mod">
        <pc:chgData name="Cesar Augusto Lopez Gallego" userId="0dfa9112-9251-4882-b472-cf2dfcee09d1" providerId="ADAL" clId="{FE89EECC-39A9-48EC-A1FB-A47D2924DFCD}" dt="2025-09-12T14:12:53.258" v="7642" actId="2696"/>
        <pc:sldMkLst>
          <pc:docMk/>
          <pc:sldMk cId="1327313825" sldId="1127"/>
        </pc:sldMkLst>
        <pc:spChg chg="add mod">
          <ac:chgData name="Cesar Augusto Lopez Gallego" userId="0dfa9112-9251-4882-b472-cf2dfcee09d1" providerId="ADAL" clId="{FE89EECC-39A9-48EC-A1FB-A47D2924DFCD}" dt="2025-08-30T19:48:27.547" v="4147"/>
          <ac:spMkLst>
            <pc:docMk/>
            <pc:sldMk cId="1327313825" sldId="1127"/>
            <ac:spMk id="2" creationId="{3C7D6500-9E88-47A6-BF18-5A24E202B5FF}"/>
          </ac:spMkLst>
        </pc:spChg>
        <pc:picChg chg="add mod">
          <ac:chgData name="Cesar Augusto Lopez Gallego" userId="0dfa9112-9251-4882-b472-cf2dfcee09d1" providerId="ADAL" clId="{FE89EECC-39A9-48EC-A1FB-A47D2924DFCD}" dt="2025-08-30T19:49:08.329" v="4151" actId="1076"/>
          <ac:picMkLst>
            <pc:docMk/>
            <pc:sldMk cId="1327313825" sldId="1127"/>
            <ac:picMk id="4" creationId="{13849655-E166-49ED-9AD0-D1358066857A}"/>
          </ac:picMkLst>
        </pc:picChg>
      </pc:sldChg>
      <pc:sldChg chg="add">
        <pc:chgData name="Cesar Augusto Lopez Gallego" userId="0dfa9112-9251-4882-b472-cf2dfcee09d1" providerId="ADAL" clId="{FE89EECC-39A9-48EC-A1FB-A47D2924DFCD}" dt="2025-09-12T14:13:06.080" v="7643"/>
        <pc:sldMkLst>
          <pc:docMk/>
          <pc:sldMk cId="2569147532" sldId="1127"/>
        </pc:sldMkLst>
      </pc:sldChg>
      <pc:sldChg chg="del">
        <pc:chgData name="Cesar Augusto Lopez Gallego" userId="0dfa9112-9251-4882-b472-cf2dfcee09d1" providerId="ADAL" clId="{FE89EECC-39A9-48EC-A1FB-A47D2924DFCD}" dt="2025-08-27T13:49:07.182" v="13" actId="47"/>
        <pc:sldMkLst>
          <pc:docMk/>
          <pc:sldMk cId="3456925594" sldId="1127"/>
        </pc:sldMkLst>
      </pc:sldChg>
      <pc:sldChg chg="addSp modSp new del mod">
        <pc:chgData name="Cesar Augusto Lopez Gallego" userId="0dfa9112-9251-4882-b472-cf2dfcee09d1" providerId="ADAL" clId="{FE89EECC-39A9-48EC-A1FB-A47D2924DFCD}" dt="2025-09-12T14:12:53.258" v="7642" actId="2696"/>
        <pc:sldMkLst>
          <pc:docMk/>
          <pc:sldMk cId="296581151" sldId="1128"/>
        </pc:sldMkLst>
        <pc:spChg chg="add mod">
          <ac:chgData name="Cesar Augusto Lopez Gallego" userId="0dfa9112-9251-4882-b472-cf2dfcee09d1" providerId="ADAL" clId="{FE89EECC-39A9-48EC-A1FB-A47D2924DFCD}" dt="2025-08-30T19:49:45.752" v="4173" actId="20577"/>
          <ac:spMkLst>
            <pc:docMk/>
            <pc:sldMk cId="296581151" sldId="1128"/>
            <ac:spMk id="2" creationId="{4FA7AB5D-E0BF-405E-B096-E7E66A5AADCB}"/>
          </ac:spMkLst>
        </pc:spChg>
        <pc:picChg chg="add mod">
          <ac:chgData name="Cesar Augusto Lopez Gallego" userId="0dfa9112-9251-4882-b472-cf2dfcee09d1" providerId="ADAL" clId="{FE89EECC-39A9-48EC-A1FB-A47D2924DFCD}" dt="2025-08-30T19:57:59.255" v="4349" actId="1076"/>
          <ac:picMkLst>
            <pc:docMk/>
            <pc:sldMk cId="296581151" sldId="1128"/>
            <ac:picMk id="4" creationId="{2D81CE43-28D4-4842-AEF9-3BB13EBDFC6A}"/>
          </ac:picMkLst>
        </pc:picChg>
      </pc:sldChg>
      <pc:sldChg chg="add">
        <pc:chgData name="Cesar Augusto Lopez Gallego" userId="0dfa9112-9251-4882-b472-cf2dfcee09d1" providerId="ADAL" clId="{FE89EECC-39A9-48EC-A1FB-A47D2924DFCD}" dt="2025-09-12T14:13:06.080" v="7643"/>
        <pc:sldMkLst>
          <pc:docMk/>
          <pc:sldMk cId="1464410722" sldId="1128"/>
        </pc:sldMkLst>
      </pc:sldChg>
      <pc:sldChg chg="del">
        <pc:chgData name="Cesar Augusto Lopez Gallego" userId="0dfa9112-9251-4882-b472-cf2dfcee09d1" providerId="ADAL" clId="{FE89EECC-39A9-48EC-A1FB-A47D2924DFCD}" dt="2025-08-27T13:49:07.182" v="13" actId="47"/>
        <pc:sldMkLst>
          <pc:docMk/>
          <pc:sldMk cId="2927234199" sldId="1128"/>
        </pc:sldMkLst>
      </pc:sldChg>
      <pc:sldChg chg="del">
        <pc:chgData name="Cesar Augusto Lopez Gallego" userId="0dfa9112-9251-4882-b472-cf2dfcee09d1" providerId="ADAL" clId="{FE89EECC-39A9-48EC-A1FB-A47D2924DFCD}" dt="2025-08-27T13:49:07.182" v="13" actId="47"/>
        <pc:sldMkLst>
          <pc:docMk/>
          <pc:sldMk cId="1357718592" sldId="1129"/>
        </pc:sldMkLst>
      </pc:sldChg>
      <pc:sldChg chg="addSp modSp new del mod">
        <pc:chgData name="Cesar Augusto Lopez Gallego" userId="0dfa9112-9251-4882-b472-cf2dfcee09d1" providerId="ADAL" clId="{FE89EECC-39A9-48EC-A1FB-A47D2924DFCD}" dt="2025-09-12T14:12:53.258" v="7642" actId="2696"/>
        <pc:sldMkLst>
          <pc:docMk/>
          <pc:sldMk cId="3074182297" sldId="1129"/>
        </pc:sldMkLst>
        <pc:spChg chg="add mod">
          <ac:chgData name="Cesar Augusto Lopez Gallego" userId="0dfa9112-9251-4882-b472-cf2dfcee09d1" providerId="ADAL" clId="{FE89EECC-39A9-48EC-A1FB-A47D2924DFCD}" dt="2025-08-30T19:53:56.662" v="4249" actId="1076"/>
          <ac:spMkLst>
            <pc:docMk/>
            <pc:sldMk cId="3074182297" sldId="1129"/>
            <ac:spMk id="2" creationId="{0CA7D6F4-4264-4BC5-9010-74B68A9C8789}"/>
          </ac:spMkLst>
        </pc:spChg>
        <pc:picChg chg="add mod">
          <ac:chgData name="Cesar Augusto Lopez Gallego" userId="0dfa9112-9251-4882-b472-cf2dfcee09d1" providerId="ADAL" clId="{FE89EECC-39A9-48EC-A1FB-A47D2924DFCD}" dt="2025-08-30T19:53:43.779" v="4247" actId="14100"/>
          <ac:picMkLst>
            <pc:docMk/>
            <pc:sldMk cId="3074182297" sldId="1129"/>
            <ac:picMk id="4" creationId="{FB7BFAAF-5A48-4808-BA0D-90566F8D0998}"/>
          </ac:picMkLst>
        </pc:picChg>
      </pc:sldChg>
      <pc:sldChg chg="add">
        <pc:chgData name="Cesar Augusto Lopez Gallego" userId="0dfa9112-9251-4882-b472-cf2dfcee09d1" providerId="ADAL" clId="{FE89EECC-39A9-48EC-A1FB-A47D2924DFCD}" dt="2025-09-12T14:13:06.080" v="7643"/>
        <pc:sldMkLst>
          <pc:docMk/>
          <pc:sldMk cId="4204879513" sldId="1129"/>
        </pc:sldMkLst>
      </pc:sldChg>
      <pc:sldChg chg="addSp modSp new del mod">
        <pc:chgData name="Cesar Augusto Lopez Gallego" userId="0dfa9112-9251-4882-b472-cf2dfcee09d1" providerId="ADAL" clId="{FE89EECC-39A9-48EC-A1FB-A47D2924DFCD}" dt="2025-09-12T14:12:53.258" v="7642" actId="2696"/>
        <pc:sldMkLst>
          <pc:docMk/>
          <pc:sldMk cId="1435047602" sldId="1130"/>
        </pc:sldMkLst>
        <pc:spChg chg="add mod">
          <ac:chgData name="Cesar Augusto Lopez Gallego" userId="0dfa9112-9251-4882-b472-cf2dfcee09d1" providerId="ADAL" clId="{FE89EECC-39A9-48EC-A1FB-A47D2924DFCD}" dt="2025-08-30T19:54:16.599" v="4304" actId="20577"/>
          <ac:spMkLst>
            <pc:docMk/>
            <pc:sldMk cId="1435047602" sldId="1130"/>
            <ac:spMk id="2" creationId="{4AEB0954-AB62-4C50-B7F8-FA6B45AC9679}"/>
          </ac:spMkLst>
        </pc:spChg>
        <pc:picChg chg="add mod">
          <ac:chgData name="Cesar Augusto Lopez Gallego" userId="0dfa9112-9251-4882-b472-cf2dfcee09d1" providerId="ADAL" clId="{FE89EECC-39A9-48EC-A1FB-A47D2924DFCD}" dt="2025-08-30T19:55:28.648" v="4315" actId="1076"/>
          <ac:picMkLst>
            <pc:docMk/>
            <pc:sldMk cId="1435047602" sldId="1130"/>
            <ac:picMk id="4" creationId="{9A4F6D56-CB94-4DE1-BC7F-0BF09B2D80A6}"/>
          </ac:picMkLst>
        </pc:picChg>
        <pc:picChg chg="add mod">
          <ac:chgData name="Cesar Augusto Lopez Gallego" userId="0dfa9112-9251-4882-b472-cf2dfcee09d1" providerId="ADAL" clId="{FE89EECC-39A9-48EC-A1FB-A47D2924DFCD}" dt="2025-08-30T19:55:25.527" v="4313" actId="1076"/>
          <ac:picMkLst>
            <pc:docMk/>
            <pc:sldMk cId="1435047602" sldId="1130"/>
            <ac:picMk id="6" creationId="{5AAF8C77-6D18-4338-9D5E-D80ABBAEDA00}"/>
          </ac:picMkLst>
        </pc:picChg>
      </pc:sldChg>
      <pc:sldChg chg="del">
        <pc:chgData name="Cesar Augusto Lopez Gallego" userId="0dfa9112-9251-4882-b472-cf2dfcee09d1" providerId="ADAL" clId="{FE89EECC-39A9-48EC-A1FB-A47D2924DFCD}" dt="2025-08-27T13:49:07.182" v="13" actId="47"/>
        <pc:sldMkLst>
          <pc:docMk/>
          <pc:sldMk cId="3032993415" sldId="1130"/>
        </pc:sldMkLst>
      </pc:sldChg>
      <pc:sldChg chg="add">
        <pc:chgData name="Cesar Augusto Lopez Gallego" userId="0dfa9112-9251-4882-b472-cf2dfcee09d1" providerId="ADAL" clId="{FE89EECC-39A9-48EC-A1FB-A47D2924DFCD}" dt="2025-09-12T14:13:06.080" v="7643"/>
        <pc:sldMkLst>
          <pc:docMk/>
          <pc:sldMk cId="4229548725" sldId="1130"/>
        </pc:sldMkLst>
      </pc:sldChg>
      <pc:sldChg chg="addSp delSp modSp new del mod">
        <pc:chgData name="Cesar Augusto Lopez Gallego" userId="0dfa9112-9251-4882-b472-cf2dfcee09d1" providerId="ADAL" clId="{FE89EECC-39A9-48EC-A1FB-A47D2924DFCD}" dt="2025-09-12T14:12:53.258" v="7642" actId="2696"/>
        <pc:sldMkLst>
          <pc:docMk/>
          <pc:sldMk cId="314488265" sldId="1131"/>
        </pc:sldMkLst>
        <pc:spChg chg="add mod">
          <ac:chgData name="Cesar Augusto Lopez Gallego" userId="0dfa9112-9251-4882-b472-cf2dfcee09d1" providerId="ADAL" clId="{FE89EECC-39A9-48EC-A1FB-A47D2924DFCD}" dt="2025-08-30T19:57:29.505" v="4341" actId="20577"/>
          <ac:spMkLst>
            <pc:docMk/>
            <pc:sldMk cId="314488265" sldId="1131"/>
            <ac:spMk id="2" creationId="{033A66E5-1677-48FA-8E65-8096B86DBAD0}"/>
          </ac:spMkLst>
        </pc:spChg>
        <pc:spChg chg="add del mod">
          <ac:chgData name="Cesar Augusto Lopez Gallego" userId="0dfa9112-9251-4882-b472-cf2dfcee09d1" providerId="ADAL" clId="{FE89EECC-39A9-48EC-A1FB-A47D2924DFCD}" dt="2025-08-30T19:57:32.727" v="4343"/>
          <ac:spMkLst>
            <pc:docMk/>
            <pc:sldMk cId="314488265" sldId="1131"/>
            <ac:spMk id="3" creationId="{1388E4EA-6038-4EFC-8883-6E034F1756FF}"/>
          </ac:spMkLst>
        </pc:spChg>
        <pc:picChg chg="add mod">
          <ac:chgData name="Cesar Augusto Lopez Gallego" userId="0dfa9112-9251-4882-b472-cf2dfcee09d1" providerId="ADAL" clId="{FE89EECC-39A9-48EC-A1FB-A47D2924DFCD}" dt="2025-08-30T19:57:48.945" v="4347" actId="14100"/>
          <ac:picMkLst>
            <pc:docMk/>
            <pc:sldMk cId="314488265" sldId="1131"/>
            <ac:picMk id="5" creationId="{6C1BAD3A-7227-4E91-BC4E-6356E2B1998F}"/>
          </ac:picMkLst>
        </pc:picChg>
      </pc:sldChg>
      <pc:sldChg chg="del">
        <pc:chgData name="Cesar Augusto Lopez Gallego" userId="0dfa9112-9251-4882-b472-cf2dfcee09d1" providerId="ADAL" clId="{FE89EECC-39A9-48EC-A1FB-A47D2924DFCD}" dt="2025-08-27T13:49:07.182" v="13" actId="47"/>
        <pc:sldMkLst>
          <pc:docMk/>
          <pc:sldMk cId="1253823545" sldId="1131"/>
        </pc:sldMkLst>
      </pc:sldChg>
      <pc:sldChg chg="add">
        <pc:chgData name="Cesar Augusto Lopez Gallego" userId="0dfa9112-9251-4882-b472-cf2dfcee09d1" providerId="ADAL" clId="{FE89EECC-39A9-48EC-A1FB-A47D2924DFCD}" dt="2025-09-12T14:13:06.080" v="7643"/>
        <pc:sldMkLst>
          <pc:docMk/>
          <pc:sldMk cId="1402516776" sldId="1131"/>
        </pc:sldMkLst>
      </pc:sldChg>
      <pc:sldChg chg="addSp delSp modSp add del mod">
        <pc:chgData name="Cesar Augusto Lopez Gallego" userId="0dfa9112-9251-4882-b472-cf2dfcee09d1" providerId="ADAL" clId="{FE89EECC-39A9-48EC-A1FB-A47D2924DFCD}" dt="2025-09-12T14:12:53.258" v="7642" actId="2696"/>
        <pc:sldMkLst>
          <pc:docMk/>
          <pc:sldMk cId="1038712833" sldId="1132"/>
        </pc:sldMkLst>
        <pc:spChg chg="mod">
          <ac:chgData name="Cesar Augusto Lopez Gallego" userId="0dfa9112-9251-4882-b472-cf2dfcee09d1" providerId="ADAL" clId="{FE89EECC-39A9-48EC-A1FB-A47D2924DFCD}" dt="2025-08-30T20:07:32.780" v="4444" actId="20577"/>
          <ac:spMkLst>
            <pc:docMk/>
            <pc:sldMk cId="1038712833" sldId="1132"/>
            <ac:spMk id="2" creationId="{929E9F59-3C47-42D6-A605-40FF6EA4C9D3}"/>
          </ac:spMkLst>
        </pc:spChg>
        <pc:spChg chg="del">
          <ac:chgData name="Cesar Augusto Lopez Gallego" userId="0dfa9112-9251-4882-b472-cf2dfcee09d1" providerId="ADAL" clId="{FE89EECC-39A9-48EC-A1FB-A47D2924DFCD}" dt="2025-08-30T20:03:44.787" v="4354" actId="478"/>
          <ac:spMkLst>
            <pc:docMk/>
            <pc:sldMk cId="1038712833" sldId="1132"/>
            <ac:spMk id="7" creationId="{006A3DCC-BF2E-4B13-A86A-C2BB515C1423}"/>
          </ac:spMkLst>
        </pc:spChg>
        <pc:spChg chg="mod">
          <ac:chgData name="Cesar Augusto Lopez Gallego" userId="0dfa9112-9251-4882-b472-cf2dfcee09d1" providerId="ADAL" clId="{FE89EECC-39A9-48EC-A1FB-A47D2924DFCD}" dt="2025-08-30T20:07:24.982" v="4443" actId="20577"/>
          <ac:spMkLst>
            <pc:docMk/>
            <pc:sldMk cId="1038712833" sldId="1132"/>
            <ac:spMk id="9" creationId="{36322F49-05E4-4403-974D-C19B398D26FC}"/>
          </ac:spMkLst>
        </pc:spChg>
        <pc:picChg chg="add mod">
          <ac:chgData name="Cesar Augusto Lopez Gallego" userId="0dfa9112-9251-4882-b472-cf2dfcee09d1" providerId="ADAL" clId="{FE89EECC-39A9-48EC-A1FB-A47D2924DFCD}" dt="2025-08-30T20:06:57.249" v="4429" actId="1076"/>
          <ac:picMkLst>
            <pc:docMk/>
            <pc:sldMk cId="1038712833" sldId="1132"/>
            <ac:picMk id="4" creationId="{20CE2CCE-8189-4A49-8876-69ADDFA7C399}"/>
          </ac:picMkLst>
        </pc:picChg>
      </pc:sldChg>
      <pc:sldChg chg="del">
        <pc:chgData name="Cesar Augusto Lopez Gallego" userId="0dfa9112-9251-4882-b472-cf2dfcee09d1" providerId="ADAL" clId="{FE89EECC-39A9-48EC-A1FB-A47D2924DFCD}" dt="2025-08-27T13:49:07.182" v="13" actId="47"/>
        <pc:sldMkLst>
          <pc:docMk/>
          <pc:sldMk cId="2477355771" sldId="1132"/>
        </pc:sldMkLst>
      </pc:sldChg>
      <pc:sldChg chg="add">
        <pc:chgData name="Cesar Augusto Lopez Gallego" userId="0dfa9112-9251-4882-b472-cf2dfcee09d1" providerId="ADAL" clId="{FE89EECC-39A9-48EC-A1FB-A47D2924DFCD}" dt="2025-09-12T14:13:06.080" v="7643"/>
        <pc:sldMkLst>
          <pc:docMk/>
          <pc:sldMk cId="4105825725" sldId="1132"/>
        </pc:sldMkLst>
      </pc:sldChg>
      <pc:sldChg chg="del">
        <pc:chgData name="Cesar Augusto Lopez Gallego" userId="0dfa9112-9251-4882-b472-cf2dfcee09d1" providerId="ADAL" clId="{FE89EECC-39A9-48EC-A1FB-A47D2924DFCD}" dt="2025-08-27T13:49:07.182" v="13" actId="47"/>
        <pc:sldMkLst>
          <pc:docMk/>
          <pc:sldMk cId="1378237" sldId="1133"/>
        </pc:sldMkLst>
      </pc:sldChg>
      <pc:sldChg chg="add">
        <pc:chgData name="Cesar Augusto Lopez Gallego" userId="0dfa9112-9251-4882-b472-cf2dfcee09d1" providerId="ADAL" clId="{FE89EECC-39A9-48EC-A1FB-A47D2924DFCD}" dt="2025-09-12T14:13:06.080" v="7643"/>
        <pc:sldMkLst>
          <pc:docMk/>
          <pc:sldMk cId="743468668" sldId="1133"/>
        </pc:sldMkLst>
      </pc:sldChg>
      <pc:sldChg chg="addSp modSp new del mod">
        <pc:chgData name="Cesar Augusto Lopez Gallego" userId="0dfa9112-9251-4882-b472-cf2dfcee09d1" providerId="ADAL" clId="{FE89EECC-39A9-48EC-A1FB-A47D2924DFCD}" dt="2025-09-12T14:12:53.258" v="7642" actId="2696"/>
        <pc:sldMkLst>
          <pc:docMk/>
          <pc:sldMk cId="1844189930" sldId="1133"/>
        </pc:sldMkLst>
        <pc:spChg chg="add mod">
          <ac:chgData name="Cesar Augusto Lopez Gallego" userId="0dfa9112-9251-4882-b472-cf2dfcee09d1" providerId="ADAL" clId="{FE89EECC-39A9-48EC-A1FB-A47D2924DFCD}" dt="2025-08-30T20:08:11.825" v="4496" actId="20577"/>
          <ac:spMkLst>
            <pc:docMk/>
            <pc:sldMk cId="1844189930" sldId="1133"/>
            <ac:spMk id="2" creationId="{1658DBE0-EFE5-4FCE-8E8C-0F5C0597706B}"/>
          </ac:spMkLst>
        </pc:spChg>
        <pc:picChg chg="add mod">
          <ac:chgData name="Cesar Augusto Lopez Gallego" userId="0dfa9112-9251-4882-b472-cf2dfcee09d1" providerId="ADAL" clId="{FE89EECC-39A9-48EC-A1FB-A47D2924DFCD}" dt="2025-08-30T20:08:39.948" v="4501" actId="1076"/>
          <ac:picMkLst>
            <pc:docMk/>
            <pc:sldMk cId="1844189930" sldId="1133"/>
            <ac:picMk id="4" creationId="{928A1FB4-1D19-48B5-8672-EFD0205E92B2}"/>
          </ac:picMkLst>
        </pc:picChg>
      </pc:sldChg>
      <pc:sldChg chg="add">
        <pc:chgData name="Cesar Augusto Lopez Gallego" userId="0dfa9112-9251-4882-b472-cf2dfcee09d1" providerId="ADAL" clId="{FE89EECC-39A9-48EC-A1FB-A47D2924DFCD}" dt="2025-09-12T14:13:06.080" v="7643"/>
        <pc:sldMkLst>
          <pc:docMk/>
          <pc:sldMk cId="836870295" sldId="1134"/>
        </pc:sldMkLst>
      </pc:sldChg>
      <pc:sldChg chg="addSp modSp new del mod">
        <pc:chgData name="Cesar Augusto Lopez Gallego" userId="0dfa9112-9251-4882-b472-cf2dfcee09d1" providerId="ADAL" clId="{FE89EECC-39A9-48EC-A1FB-A47D2924DFCD}" dt="2025-09-12T14:12:53.258" v="7642" actId="2696"/>
        <pc:sldMkLst>
          <pc:docMk/>
          <pc:sldMk cId="1608717623" sldId="1134"/>
        </pc:sldMkLst>
        <pc:spChg chg="add mod">
          <ac:chgData name="Cesar Augusto Lopez Gallego" userId="0dfa9112-9251-4882-b472-cf2dfcee09d1" providerId="ADAL" clId="{FE89EECC-39A9-48EC-A1FB-A47D2924DFCD}" dt="2025-08-30T20:10:34.188" v="4505" actId="27636"/>
          <ac:spMkLst>
            <pc:docMk/>
            <pc:sldMk cId="1608717623" sldId="1134"/>
            <ac:spMk id="2" creationId="{8B8E21E1-57B3-452D-A55F-12AE3C01916C}"/>
          </ac:spMkLst>
        </pc:spChg>
        <pc:picChg chg="add mod">
          <ac:chgData name="Cesar Augusto Lopez Gallego" userId="0dfa9112-9251-4882-b472-cf2dfcee09d1" providerId="ADAL" clId="{FE89EECC-39A9-48EC-A1FB-A47D2924DFCD}" dt="2025-08-30T20:10:55.046" v="4511" actId="1076"/>
          <ac:picMkLst>
            <pc:docMk/>
            <pc:sldMk cId="1608717623" sldId="1134"/>
            <ac:picMk id="4" creationId="{A4DBD959-BE79-4B33-AC30-680187EAA6A3}"/>
          </ac:picMkLst>
        </pc:picChg>
        <pc:picChg chg="add mod">
          <ac:chgData name="Cesar Augusto Lopez Gallego" userId="0dfa9112-9251-4882-b472-cf2dfcee09d1" providerId="ADAL" clId="{FE89EECC-39A9-48EC-A1FB-A47D2924DFCD}" dt="2025-08-30T20:11:09.535" v="4516" actId="1076"/>
          <ac:picMkLst>
            <pc:docMk/>
            <pc:sldMk cId="1608717623" sldId="1134"/>
            <ac:picMk id="6" creationId="{6D477C14-6E28-410B-B8B6-3C0B5CC08BEC}"/>
          </ac:picMkLst>
        </pc:picChg>
        <pc:picChg chg="add mod">
          <ac:chgData name="Cesar Augusto Lopez Gallego" userId="0dfa9112-9251-4882-b472-cf2dfcee09d1" providerId="ADAL" clId="{FE89EECC-39A9-48EC-A1FB-A47D2924DFCD}" dt="2025-08-30T20:11:38.775" v="4519" actId="1076"/>
          <ac:picMkLst>
            <pc:docMk/>
            <pc:sldMk cId="1608717623" sldId="1134"/>
            <ac:picMk id="8" creationId="{1B36161A-3E3E-4B0A-B2A6-C2DB39BB2CB6}"/>
          </ac:picMkLst>
        </pc:picChg>
      </pc:sldChg>
      <pc:sldChg chg="del">
        <pc:chgData name="Cesar Augusto Lopez Gallego" userId="0dfa9112-9251-4882-b472-cf2dfcee09d1" providerId="ADAL" clId="{FE89EECC-39A9-48EC-A1FB-A47D2924DFCD}" dt="2025-08-27T13:49:07.182" v="13" actId="47"/>
        <pc:sldMkLst>
          <pc:docMk/>
          <pc:sldMk cId="2352982592" sldId="1134"/>
        </pc:sldMkLst>
      </pc:sldChg>
      <pc:sldChg chg="del">
        <pc:chgData name="Cesar Augusto Lopez Gallego" userId="0dfa9112-9251-4882-b472-cf2dfcee09d1" providerId="ADAL" clId="{FE89EECC-39A9-48EC-A1FB-A47D2924DFCD}" dt="2025-08-27T13:49:07.182" v="13" actId="47"/>
        <pc:sldMkLst>
          <pc:docMk/>
          <pc:sldMk cId="635374557" sldId="1135"/>
        </pc:sldMkLst>
      </pc:sldChg>
      <pc:sldChg chg="addSp modSp new mod">
        <pc:chgData name="Cesar Augusto Lopez Gallego" userId="0dfa9112-9251-4882-b472-cf2dfcee09d1" providerId="ADAL" clId="{FE89EECC-39A9-48EC-A1FB-A47D2924DFCD}" dt="2025-08-30T20:38:23.265" v="4704" actId="1076"/>
        <pc:sldMkLst>
          <pc:docMk/>
          <pc:sldMk cId="2923667883" sldId="1135"/>
        </pc:sldMkLst>
        <pc:spChg chg="add mod">
          <ac:chgData name="Cesar Augusto Lopez Gallego" userId="0dfa9112-9251-4882-b472-cf2dfcee09d1" providerId="ADAL" clId="{FE89EECC-39A9-48EC-A1FB-A47D2924DFCD}" dt="2025-08-30T20:36:59.159" v="4690" actId="6549"/>
          <ac:spMkLst>
            <pc:docMk/>
            <pc:sldMk cId="2923667883" sldId="1135"/>
            <ac:spMk id="2" creationId="{7F31B966-3A95-41B2-B8A8-E5B7CA6A791C}"/>
          </ac:spMkLst>
        </pc:spChg>
        <pc:picChg chg="add mod">
          <ac:chgData name="Cesar Augusto Lopez Gallego" userId="0dfa9112-9251-4882-b472-cf2dfcee09d1" providerId="ADAL" clId="{FE89EECC-39A9-48EC-A1FB-A47D2924DFCD}" dt="2025-08-30T20:37:15.350" v="4694" actId="1076"/>
          <ac:picMkLst>
            <pc:docMk/>
            <pc:sldMk cId="2923667883" sldId="1135"/>
            <ac:picMk id="4" creationId="{4102DE0C-CAFD-4E92-8303-64F8326420FE}"/>
          </ac:picMkLst>
        </pc:picChg>
        <pc:picChg chg="add mod">
          <ac:chgData name="Cesar Augusto Lopez Gallego" userId="0dfa9112-9251-4882-b472-cf2dfcee09d1" providerId="ADAL" clId="{FE89EECC-39A9-48EC-A1FB-A47D2924DFCD}" dt="2025-08-30T20:37:46.166" v="4697" actId="1076"/>
          <ac:picMkLst>
            <pc:docMk/>
            <pc:sldMk cId="2923667883" sldId="1135"/>
            <ac:picMk id="6" creationId="{935AC184-EEBC-4F18-A9CB-4B672E034152}"/>
          </ac:picMkLst>
        </pc:picChg>
        <pc:picChg chg="add mod">
          <ac:chgData name="Cesar Augusto Lopez Gallego" userId="0dfa9112-9251-4882-b472-cf2dfcee09d1" providerId="ADAL" clId="{FE89EECC-39A9-48EC-A1FB-A47D2924DFCD}" dt="2025-08-30T20:38:23.265" v="4704" actId="1076"/>
          <ac:picMkLst>
            <pc:docMk/>
            <pc:sldMk cId="2923667883" sldId="1135"/>
            <ac:picMk id="8" creationId="{6CB75BD4-6730-40E7-9A06-097CECEC1BB1}"/>
          </ac:picMkLst>
        </pc:picChg>
      </pc:sldChg>
      <pc:sldChg chg="add del">
        <pc:chgData name="Cesar Augusto Lopez Gallego" userId="0dfa9112-9251-4882-b472-cf2dfcee09d1" providerId="ADAL" clId="{FE89EECC-39A9-48EC-A1FB-A47D2924DFCD}" dt="2025-09-01T20:18:28.953" v="4837"/>
        <pc:sldMkLst>
          <pc:docMk/>
          <pc:sldMk cId="2459695646" sldId="1136"/>
        </pc:sldMkLst>
      </pc:sldChg>
      <pc:sldChg chg="del">
        <pc:chgData name="Cesar Augusto Lopez Gallego" userId="0dfa9112-9251-4882-b472-cf2dfcee09d1" providerId="ADAL" clId="{FE89EECC-39A9-48EC-A1FB-A47D2924DFCD}" dt="2025-08-27T13:49:07.182" v="13" actId="47"/>
        <pc:sldMkLst>
          <pc:docMk/>
          <pc:sldMk cId="2830629327" sldId="1136"/>
        </pc:sldMkLst>
      </pc:sldChg>
      <pc:sldChg chg="addSp delSp modSp add mod">
        <pc:chgData name="Cesar Augusto Lopez Gallego" userId="0dfa9112-9251-4882-b472-cf2dfcee09d1" providerId="ADAL" clId="{FE89EECC-39A9-48EC-A1FB-A47D2924DFCD}" dt="2025-09-01T20:26:56.316" v="4935" actId="1076"/>
        <pc:sldMkLst>
          <pc:docMk/>
          <pc:sldMk cId="3707930562" sldId="1136"/>
        </pc:sldMkLst>
        <pc:spChg chg="add mod">
          <ac:chgData name="Cesar Augusto Lopez Gallego" userId="0dfa9112-9251-4882-b472-cf2dfcee09d1" providerId="ADAL" clId="{FE89EECC-39A9-48EC-A1FB-A47D2924DFCD}" dt="2025-09-01T20:26:54.876" v="4934" actId="1076"/>
          <ac:spMkLst>
            <pc:docMk/>
            <pc:sldMk cId="3707930562" sldId="1136"/>
            <ac:spMk id="10" creationId="{9541B80B-972C-431C-967D-3B4B5F89F7C7}"/>
          </ac:spMkLst>
        </pc:spChg>
        <pc:picChg chg="add del mod">
          <ac:chgData name="Cesar Augusto Lopez Gallego" userId="0dfa9112-9251-4882-b472-cf2dfcee09d1" providerId="ADAL" clId="{FE89EECC-39A9-48EC-A1FB-A47D2924DFCD}" dt="2025-09-01T20:20:14.551" v="4845" actId="21"/>
          <ac:picMkLst>
            <pc:docMk/>
            <pc:sldMk cId="3707930562" sldId="1136"/>
            <ac:picMk id="4" creationId="{B65D0897-0C6F-4438-8D73-1ED0D84C963D}"/>
          </ac:picMkLst>
        </pc:picChg>
        <pc:picChg chg="add mod">
          <ac:chgData name="Cesar Augusto Lopez Gallego" userId="0dfa9112-9251-4882-b472-cf2dfcee09d1" providerId="ADAL" clId="{FE89EECC-39A9-48EC-A1FB-A47D2924DFCD}" dt="2025-09-01T20:26:56.316" v="4935" actId="1076"/>
          <ac:picMkLst>
            <pc:docMk/>
            <pc:sldMk cId="3707930562" sldId="1136"/>
            <ac:picMk id="6" creationId="{02EEF034-A3F7-4B41-903A-3E4AE0E9CB17}"/>
          </ac:picMkLst>
        </pc:picChg>
        <pc:picChg chg="del mod">
          <ac:chgData name="Cesar Augusto Lopez Gallego" userId="0dfa9112-9251-4882-b472-cf2dfcee09d1" providerId="ADAL" clId="{FE89EECC-39A9-48EC-A1FB-A47D2924DFCD}" dt="2025-09-01T20:18:33.986" v="4840" actId="478"/>
          <ac:picMkLst>
            <pc:docMk/>
            <pc:sldMk cId="3707930562" sldId="1136"/>
            <ac:picMk id="8" creationId="{482A78CB-D12D-448C-9501-BDD2EF5BEC41}"/>
          </ac:picMkLst>
        </pc:picChg>
        <pc:picChg chg="add mod">
          <ac:chgData name="Cesar Augusto Lopez Gallego" userId="0dfa9112-9251-4882-b472-cf2dfcee09d1" providerId="ADAL" clId="{FE89EECC-39A9-48EC-A1FB-A47D2924DFCD}" dt="2025-09-01T20:25:30.242" v="4917" actId="1076"/>
          <ac:picMkLst>
            <pc:docMk/>
            <pc:sldMk cId="3707930562" sldId="1136"/>
            <ac:picMk id="9" creationId="{F9954EA3-690E-4713-9DAB-AB9C5BC72F10}"/>
          </ac:picMkLst>
        </pc:picChg>
      </pc:sldChg>
      <pc:sldChg chg="addSp delSp modSp new del mod">
        <pc:chgData name="Cesar Augusto Lopez Gallego" userId="0dfa9112-9251-4882-b472-cf2dfcee09d1" providerId="ADAL" clId="{FE89EECC-39A9-48EC-A1FB-A47D2924DFCD}" dt="2025-09-01T21:20:55.995" v="5413" actId="47"/>
        <pc:sldMkLst>
          <pc:docMk/>
          <pc:sldMk cId="380048254" sldId="1137"/>
        </pc:sldMkLst>
        <pc:spChg chg="add mod">
          <ac:chgData name="Cesar Augusto Lopez Gallego" userId="0dfa9112-9251-4882-b472-cf2dfcee09d1" providerId="ADAL" clId="{FE89EECC-39A9-48EC-A1FB-A47D2924DFCD}" dt="2025-09-01T21:14:43.990" v="5403" actId="1076"/>
          <ac:spMkLst>
            <pc:docMk/>
            <pc:sldMk cId="380048254" sldId="1137"/>
            <ac:spMk id="13" creationId="{36DB12E3-E468-49DF-89EE-6F3154C3B76B}"/>
          </ac:spMkLst>
        </pc:spChg>
        <pc:grpChg chg="add mod">
          <ac:chgData name="Cesar Augusto Lopez Gallego" userId="0dfa9112-9251-4882-b472-cf2dfcee09d1" providerId="ADAL" clId="{FE89EECC-39A9-48EC-A1FB-A47D2924DFCD}" dt="2025-09-01T21:14:59.361" v="5406" actId="14100"/>
          <ac:grpSpMkLst>
            <pc:docMk/>
            <pc:sldMk cId="380048254" sldId="1137"/>
            <ac:grpSpMk id="8" creationId="{A8A3DF73-37B3-4C71-8FDB-0109004062F7}"/>
          </ac:grpSpMkLst>
        </pc:grpChg>
        <pc:picChg chg="add del mod">
          <ac:chgData name="Cesar Augusto Lopez Gallego" userId="0dfa9112-9251-4882-b472-cf2dfcee09d1" providerId="ADAL" clId="{FE89EECC-39A9-48EC-A1FB-A47D2924DFCD}" dt="2025-09-01T21:11:23.143" v="5361" actId="478"/>
          <ac:picMkLst>
            <pc:docMk/>
            <pc:sldMk cId="380048254" sldId="1137"/>
            <ac:picMk id="3" creationId="{07ED7830-CEFA-4245-BAAB-FB46C009A880}"/>
          </ac:picMkLst>
        </pc:picChg>
        <pc:picChg chg="add mod">
          <ac:chgData name="Cesar Augusto Lopez Gallego" userId="0dfa9112-9251-4882-b472-cf2dfcee09d1" providerId="ADAL" clId="{FE89EECC-39A9-48EC-A1FB-A47D2924DFCD}" dt="2025-09-01T21:12:31.383" v="5375" actId="164"/>
          <ac:picMkLst>
            <pc:docMk/>
            <pc:sldMk cId="380048254" sldId="1137"/>
            <ac:picMk id="5" creationId="{2582E99D-CC15-4885-AEFA-BC4A758F9BED}"/>
          </ac:picMkLst>
        </pc:picChg>
        <pc:picChg chg="add mod">
          <ac:chgData name="Cesar Augusto Lopez Gallego" userId="0dfa9112-9251-4882-b472-cf2dfcee09d1" providerId="ADAL" clId="{FE89EECC-39A9-48EC-A1FB-A47D2924DFCD}" dt="2025-09-01T21:12:31.383" v="5375" actId="164"/>
          <ac:picMkLst>
            <pc:docMk/>
            <pc:sldMk cId="380048254" sldId="1137"/>
            <ac:picMk id="7" creationId="{65FE3A92-ABF5-4C53-83B0-F1D1E8CA059A}"/>
          </ac:picMkLst>
        </pc:picChg>
        <pc:picChg chg="add mod">
          <ac:chgData name="Cesar Augusto Lopez Gallego" userId="0dfa9112-9251-4882-b472-cf2dfcee09d1" providerId="ADAL" clId="{FE89EECC-39A9-48EC-A1FB-A47D2924DFCD}" dt="2025-09-01T21:15:21.345" v="5408" actId="1076"/>
          <ac:picMkLst>
            <pc:docMk/>
            <pc:sldMk cId="380048254" sldId="1137"/>
            <ac:picMk id="10" creationId="{197DF177-39E4-48BF-A0A3-44C140C7FDB2}"/>
          </ac:picMkLst>
        </pc:picChg>
        <pc:picChg chg="add del mod">
          <ac:chgData name="Cesar Augusto Lopez Gallego" userId="0dfa9112-9251-4882-b472-cf2dfcee09d1" providerId="ADAL" clId="{FE89EECC-39A9-48EC-A1FB-A47D2924DFCD}" dt="2025-09-01T21:14:28.475" v="5398" actId="21"/>
          <ac:picMkLst>
            <pc:docMk/>
            <pc:sldMk cId="380048254" sldId="1137"/>
            <ac:picMk id="12" creationId="{02A4A74A-4572-4BD4-AF5A-72AD867F71B0}"/>
          </ac:picMkLst>
        </pc:picChg>
      </pc:sldChg>
      <pc:sldChg chg="add">
        <pc:chgData name="Cesar Augusto Lopez Gallego" userId="0dfa9112-9251-4882-b472-cf2dfcee09d1" providerId="ADAL" clId="{FE89EECC-39A9-48EC-A1FB-A47D2924DFCD}" dt="2025-09-12T13:36:33.087" v="7091"/>
        <pc:sldMkLst>
          <pc:docMk/>
          <pc:sldMk cId="1238768287" sldId="1137"/>
        </pc:sldMkLst>
      </pc:sldChg>
      <pc:sldChg chg="del">
        <pc:chgData name="Cesar Augusto Lopez Gallego" userId="0dfa9112-9251-4882-b472-cf2dfcee09d1" providerId="ADAL" clId="{FE89EECC-39A9-48EC-A1FB-A47D2924DFCD}" dt="2025-08-27T13:49:07.182" v="13" actId="47"/>
        <pc:sldMkLst>
          <pc:docMk/>
          <pc:sldMk cId="1302504671" sldId="1137"/>
        </pc:sldMkLst>
      </pc:sldChg>
      <pc:sldChg chg="addSp modSp new del mod">
        <pc:chgData name="Cesar Augusto Lopez Gallego" userId="0dfa9112-9251-4882-b472-cf2dfcee09d1" providerId="ADAL" clId="{FE89EECC-39A9-48EC-A1FB-A47D2924DFCD}" dt="2025-09-12T13:36:09.250" v="7090" actId="2696"/>
        <pc:sldMkLst>
          <pc:docMk/>
          <pc:sldMk cId="1642188088" sldId="1137"/>
        </pc:sldMkLst>
        <pc:spChg chg="add mod">
          <ac:chgData name="Cesar Augusto Lopez Gallego" userId="0dfa9112-9251-4882-b472-cf2dfcee09d1" providerId="ADAL" clId="{FE89EECC-39A9-48EC-A1FB-A47D2924DFCD}" dt="2025-09-01T21:24:02.809" v="5489" actId="14100"/>
          <ac:spMkLst>
            <pc:docMk/>
            <pc:sldMk cId="1642188088" sldId="1137"/>
            <ac:spMk id="5" creationId="{AC9239EB-D2CB-448E-B0B4-13FB8716D727}"/>
          </ac:spMkLst>
        </pc:spChg>
        <pc:picChg chg="add mod">
          <ac:chgData name="Cesar Augusto Lopez Gallego" userId="0dfa9112-9251-4882-b472-cf2dfcee09d1" providerId="ADAL" clId="{FE89EECC-39A9-48EC-A1FB-A47D2924DFCD}" dt="2025-09-01T21:23:30.380" v="5432" actId="1076"/>
          <ac:picMkLst>
            <pc:docMk/>
            <pc:sldMk cId="1642188088" sldId="1137"/>
            <ac:picMk id="3" creationId="{5A8B1791-3EB2-48A6-ACB4-3D19D00FB450}"/>
          </ac:picMkLst>
        </pc:picChg>
        <pc:picChg chg="add mod">
          <ac:chgData name="Cesar Augusto Lopez Gallego" userId="0dfa9112-9251-4882-b472-cf2dfcee09d1" providerId="ADAL" clId="{FE89EECC-39A9-48EC-A1FB-A47D2924DFCD}" dt="2025-09-01T21:24:05.804" v="5490" actId="1076"/>
          <ac:picMkLst>
            <pc:docMk/>
            <pc:sldMk cId="1642188088" sldId="1137"/>
            <ac:picMk id="4" creationId="{E5A3861B-02C6-4EFF-AB95-6C0321D3D84D}"/>
          </ac:picMkLst>
        </pc:picChg>
      </pc:sldChg>
      <pc:sldChg chg="addSp modSp new del mod">
        <pc:chgData name="Cesar Augusto Lopez Gallego" userId="0dfa9112-9251-4882-b472-cf2dfcee09d1" providerId="ADAL" clId="{FE89EECC-39A9-48EC-A1FB-A47D2924DFCD}" dt="2025-09-10T00:00:37.388" v="6814" actId="47"/>
        <pc:sldMkLst>
          <pc:docMk/>
          <pc:sldMk cId="1357753842" sldId="1138"/>
        </pc:sldMkLst>
        <pc:spChg chg="add mod">
          <ac:chgData name="Cesar Augusto Lopez Gallego" userId="0dfa9112-9251-4882-b472-cf2dfcee09d1" providerId="ADAL" clId="{FE89EECC-39A9-48EC-A1FB-A47D2924DFCD}" dt="2025-09-01T21:26:21.596" v="5554" actId="20577"/>
          <ac:spMkLst>
            <pc:docMk/>
            <pc:sldMk cId="1357753842" sldId="1138"/>
            <ac:spMk id="2" creationId="{D8EC0096-3C89-483B-826A-2D5D61273336}"/>
          </ac:spMkLst>
        </pc:spChg>
        <pc:spChg chg="add mod">
          <ac:chgData name="Cesar Augusto Lopez Gallego" userId="0dfa9112-9251-4882-b472-cf2dfcee09d1" providerId="ADAL" clId="{FE89EECC-39A9-48EC-A1FB-A47D2924DFCD}" dt="2025-09-01T21:27:23.362" v="5698" actId="1076"/>
          <ac:spMkLst>
            <pc:docMk/>
            <pc:sldMk cId="1357753842" sldId="1138"/>
            <ac:spMk id="3" creationId="{3E651A0B-89B6-4B23-A90C-1165F2478785}"/>
          </ac:spMkLst>
        </pc:spChg>
      </pc:sldChg>
      <pc:sldChg chg="del">
        <pc:chgData name="Cesar Augusto Lopez Gallego" userId="0dfa9112-9251-4882-b472-cf2dfcee09d1" providerId="ADAL" clId="{FE89EECC-39A9-48EC-A1FB-A47D2924DFCD}" dt="2025-08-27T13:49:07.182" v="13" actId="47"/>
        <pc:sldMkLst>
          <pc:docMk/>
          <pc:sldMk cId="1566635588" sldId="1138"/>
        </pc:sldMkLst>
      </pc:sldChg>
      <pc:sldChg chg="addSp modSp new del mod">
        <pc:chgData name="Cesar Augusto Lopez Gallego" userId="0dfa9112-9251-4882-b472-cf2dfcee09d1" providerId="ADAL" clId="{FE89EECC-39A9-48EC-A1FB-A47D2924DFCD}" dt="2025-09-01T21:20:58.001" v="5414" actId="47"/>
        <pc:sldMkLst>
          <pc:docMk/>
          <pc:sldMk cId="3671959845" sldId="1138"/>
        </pc:sldMkLst>
        <pc:picChg chg="add mod">
          <ac:chgData name="Cesar Augusto Lopez Gallego" userId="0dfa9112-9251-4882-b472-cf2dfcee09d1" providerId="ADAL" clId="{FE89EECC-39A9-48EC-A1FB-A47D2924DFCD}" dt="2025-09-01T21:15:29.187" v="5412" actId="14100"/>
          <ac:picMkLst>
            <pc:docMk/>
            <pc:sldMk cId="3671959845" sldId="1138"/>
            <ac:picMk id="2" creationId="{7D179A05-F8DE-4936-8F49-468A460A67E7}"/>
          </ac:picMkLst>
        </pc:picChg>
      </pc:sldChg>
      <pc:sldChg chg="del">
        <pc:chgData name="Cesar Augusto Lopez Gallego" userId="0dfa9112-9251-4882-b472-cf2dfcee09d1" providerId="ADAL" clId="{FE89EECC-39A9-48EC-A1FB-A47D2924DFCD}" dt="2025-08-27T13:49:07.182" v="13" actId="47"/>
        <pc:sldMkLst>
          <pc:docMk/>
          <pc:sldMk cId="851548737" sldId="1139"/>
        </pc:sldMkLst>
      </pc:sldChg>
      <pc:sldChg chg="new del">
        <pc:chgData name="Cesar Augusto Lopez Gallego" userId="0dfa9112-9251-4882-b472-cf2dfcee09d1" providerId="ADAL" clId="{FE89EECC-39A9-48EC-A1FB-A47D2924DFCD}" dt="2025-09-09T23:32:31.299" v="5770" actId="2696"/>
        <pc:sldMkLst>
          <pc:docMk/>
          <pc:sldMk cId="1477567948" sldId="1139"/>
        </pc:sldMkLst>
      </pc:sldChg>
      <pc:sldChg chg="addSp delSp modSp add mod">
        <pc:chgData name="Cesar Augusto Lopez Gallego" userId="0dfa9112-9251-4882-b472-cf2dfcee09d1" providerId="ADAL" clId="{FE89EECC-39A9-48EC-A1FB-A47D2924DFCD}" dt="2025-09-12T13:46:13.161" v="7094" actId="27636"/>
        <pc:sldMkLst>
          <pc:docMk/>
          <pc:sldMk cId="3696327228" sldId="1139"/>
        </pc:sldMkLst>
        <pc:spChg chg="add mod">
          <ac:chgData name="Cesar Augusto Lopez Gallego" userId="0dfa9112-9251-4882-b472-cf2dfcee09d1" providerId="ADAL" clId="{FE89EECC-39A9-48EC-A1FB-A47D2924DFCD}" dt="2025-09-12T13:46:13.161" v="7094" actId="27636"/>
          <ac:spMkLst>
            <pc:docMk/>
            <pc:sldMk cId="3696327228" sldId="1139"/>
            <ac:spMk id="2" creationId="{4C832FFC-9853-4930-8EA1-D01A5D5BF516}"/>
          </ac:spMkLst>
        </pc:spChg>
        <pc:spChg chg="add mod">
          <ac:chgData name="Cesar Augusto Lopez Gallego" userId="0dfa9112-9251-4882-b472-cf2dfcee09d1" providerId="ADAL" clId="{FE89EECC-39A9-48EC-A1FB-A47D2924DFCD}" dt="2025-09-11T15:14:41.126" v="6849" actId="20577"/>
          <ac:spMkLst>
            <pc:docMk/>
            <pc:sldMk cId="3696327228" sldId="1139"/>
            <ac:spMk id="5" creationId="{A3DA1A41-50F8-446B-8CDE-7C0D4525A364}"/>
          </ac:spMkLst>
        </pc:spChg>
        <pc:spChg chg="add del">
          <ac:chgData name="Cesar Augusto Lopez Gallego" userId="0dfa9112-9251-4882-b472-cf2dfcee09d1" providerId="ADAL" clId="{FE89EECC-39A9-48EC-A1FB-A47D2924DFCD}" dt="2025-09-09T23:46:31.315" v="6379"/>
          <ac:spMkLst>
            <pc:docMk/>
            <pc:sldMk cId="3696327228" sldId="1139"/>
            <ac:spMk id="6" creationId="{74C8750E-D651-41EE-B04D-90221180BEE1}"/>
          </ac:spMkLst>
        </pc:spChg>
        <pc:spChg chg="add mod">
          <ac:chgData name="Cesar Augusto Lopez Gallego" userId="0dfa9112-9251-4882-b472-cf2dfcee09d1" providerId="ADAL" clId="{FE89EECC-39A9-48EC-A1FB-A47D2924DFCD}" dt="2025-09-12T13:44:51.982" v="7092" actId="20577"/>
          <ac:spMkLst>
            <pc:docMk/>
            <pc:sldMk cId="3696327228" sldId="1139"/>
            <ac:spMk id="7" creationId="{FC891D2C-3F05-4E32-8787-A2FF36AFD4C8}"/>
          </ac:spMkLst>
        </pc:spChg>
        <pc:spChg chg="add mod">
          <ac:chgData name="Cesar Augusto Lopez Gallego" userId="0dfa9112-9251-4882-b472-cf2dfcee09d1" providerId="ADAL" clId="{FE89EECC-39A9-48EC-A1FB-A47D2924DFCD}" dt="2025-09-11T15:16:10.077" v="6850" actId="13822"/>
          <ac:spMkLst>
            <pc:docMk/>
            <pc:sldMk cId="3696327228" sldId="1139"/>
            <ac:spMk id="8" creationId="{302CFC54-75F1-4E65-8095-08FA8C29550E}"/>
          </ac:spMkLst>
        </pc:spChg>
        <pc:spChg chg="add mod">
          <ac:chgData name="Cesar Augusto Lopez Gallego" userId="0dfa9112-9251-4882-b472-cf2dfcee09d1" providerId="ADAL" clId="{FE89EECC-39A9-48EC-A1FB-A47D2924DFCD}" dt="2025-09-11T15:16:10.077" v="6850" actId="13822"/>
          <ac:spMkLst>
            <pc:docMk/>
            <pc:sldMk cId="3696327228" sldId="1139"/>
            <ac:spMk id="9" creationId="{694D6264-E617-4768-B21C-D972D52F5038}"/>
          </ac:spMkLst>
        </pc:spChg>
        <pc:spChg chg="add mod">
          <ac:chgData name="Cesar Augusto Lopez Gallego" userId="0dfa9112-9251-4882-b472-cf2dfcee09d1" providerId="ADAL" clId="{FE89EECC-39A9-48EC-A1FB-A47D2924DFCD}" dt="2025-09-11T15:16:10.077" v="6850" actId="13822"/>
          <ac:spMkLst>
            <pc:docMk/>
            <pc:sldMk cId="3696327228" sldId="1139"/>
            <ac:spMk id="10" creationId="{5CAB987D-7844-4AC5-8FCC-996B8A4C623A}"/>
          </ac:spMkLst>
        </pc:spChg>
        <pc:picChg chg="add del mod">
          <ac:chgData name="Cesar Augusto Lopez Gallego" userId="0dfa9112-9251-4882-b472-cf2dfcee09d1" providerId="ADAL" clId="{FE89EECC-39A9-48EC-A1FB-A47D2924DFCD}" dt="2025-09-09T23:51:15.014" v="6616" actId="478"/>
          <ac:picMkLst>
            <pc:docMk/>
            <pc:sldMk cId="3696327228" sldId="1139"/>
            <ac:picMk id="4" creationId="{E2C0B930-AE73-472D-B2CF-B68EA4F6D441}"/>
          </ac:picMkLst>
        </pc:picChg>
      </pc:sldChg>
      <pc:sldChg chg="del">
        <pc:chgData name="Cesar Augusto Lopez Gallego" userId="0dfa9112-9251-4882-b472-cf2dfcee09d1" providerId="ADAL" clId="{FE89EECC-39A9-48EC-A1FB-A47D2924DFCD}" dt="2025-08-27T13:49:07.182" v="13" actId="47"/>
        <pc:sldMkLst>
          <pc:docMk/>
          <pc:sldMk cId="108819857" sldId="1140"/>
        </pc:sldMkLst>
      </pc:sldChg>
      <pc:sldChg chg="addSp delSp modSp new mod modClrScheme chgLayout">
        <pc:chgData name="Cesar Augusto Lopez Gallego" userId="0dfa9112-9251-4882-b472-cf2dfcee09d1" providerId="ADAL" clId="{FE89EECC-39A9-48EC-A1FB-A47D2924DFCD}" dt="2025-09-12T14:03:47.334" v="7476" actId="1076"/>
        <pc:sldMkLst>
          <pc:docMk/>
          <pc:sldMk cId="905338261" sldId="1140"/>
        </pc:sldMkLst>
        <pc:spChg chg="del">
          <ac:chgData name="Cesar Augusto Lopez Gallego" userId="0dfa9112-9251-4882-b472-cf2dfcee09d1" providerId="ADAL" clId="{FE89EECC-39A9-48EC-A1FB-A47D2924DFCD}" dt="2025-09-12T13:53:12.873" v="7095" actId="478"/>
          <ac:spMkLst>
            <pc:docMk/>
            <pc:sldMk cId="905338261" sldId="1140"/>
            <ac:spMk id="2" creationId="{B42DCD36-4A19-4BA2-B355-94211828F898}"/>
          </ac:spMkLst>
        </pc:spChg>
        <pc:spChg chg="mod ord">
          <ac:chgData name="Cesar Augusto Lopez Gallego" userId="0dfa9112-9251-4882-b472-cf2dfcee09d1" providerId="ADAL" clId="{FE89EECC-39A9-48EC-A1FB-A47D2924DFCD}" dt="2025-09-12T13:53:46.367" v="7154" actId="700"/>
          <ac:spMkLst>
            <pc:docMk/>
            <pc:sldMk cId="905338261" sldId="1140"/>
            <ac:spMk id="3" creationId="{025D1660-5C15-4E4F-BEEF-A993E31E265C}"/>
          </ac:spMkLst>
        </pc:spChg>
        <pc:spChg chg="add del mod ord">
          <ac:chgData name="Cesar Augusto Lopez Gallego" userId="0dfa9112-9251-4882-b472-cf2dfcee09d1" providerId="ADAL" clId="{FE89EECC-39A9-48EC-A1FB-A47D2924DFCD}" dt="2025-09-12T13:54:00.877" v="7156" actId="478"/>
          <ac:spMkLst>
            <pc:docMk/>
            <pc:sldMk cId="905338261" sldId="1140"/>
            <ac:spMk id="4" creationId="{46823B79-B1A1-48D7-B07E-06FDA3BEB302}"/>
          </ac:spMkLst>
        </pc:spChg>
        <pc:spChg chg="add del">
          <ac:chgData name="Cesar Augusto Lopez Gallego" userId="0dfa9112-9251-4882-b472-cf2dfcee09d1" providerId="ADAL" clId="{FE89EECC-39A9-48EC-A1FB-A47D2924DFCD}" dt="2025-09-11T16:13:01.485" v="6928" actId="478"/>
          <ac:spMkLst>
            <pc:docMk/>
            <pc:sldMk cId="905338261" sldId="1140"/>
            <ac:spMk id="5" creationId="{523D78F0-E79C-4F58-892B-B04A1E4E04A8}"/>
          </ac:spMkLst>
        </pc:spChg>
        <pc:spChg chg="add mod">
          <ac:chgData name="Cesar Augusto Lopez Gallego" userId="0dfa9112-9251-4882-b472-cf2dfcee09d1" providerId="ADAL" clId="{FE89EECC-39A9-48EC-A1FB-A47D2924DFCD}" dt="2025-09-12T14:02:12.474" v="7463" actId="1076"/>
          <ac:spMkLst>
            <pc:docMk/>
            <pc:sldMk cId="905338261" sldId="1140"/>
            <ac:spMk id="6" creationId="{26CC5C23-05BE-4AEA-B944-4B58A2165F04}"/>
          </ac:spMkLst>
        </pc:spChg>
        <pc:spChg chg="add del mod ord">
          <ac:chgData name="Cesar Augusto Lopez Gallego" userId="0dfa9112-9251-4882-b472-cf2dfcee09d1" providerId="ADAL" clId="{FE89EECC-39A9-48EC-A1FB-A47D2924DFCD}" dt="2025-09-12T13:53:48.309" v="7155" actId="478"/>
          <ac:spMkLst>
            <pc:docMk/>
            <pc:sldMk cId="905338261" sldId="1140"/>
            <ac:spMk id="7" creationId="{039E3241-28E6-4F33-A766-23F51E081479}"/>
          </ac:spMkLst>
        </pc:spChg>
        <pc:spChg chg="add del mod">
          <ac:chgData name="Cesar Augusto Lopez Gallego" userId="0dfa9112-9251-4882-b472-cf2dfcee09d1" providerId="ADAL" clId="{FE89EECC-39A9-48EC-A1FB-A47D2924DFCD}" dt="2025-09-12T13:59:22.594" v="7256" actId="478"/>
          <ac:spMkLst>
            <pc:docMk/>
            <pc:sldMk cId="905338261" sldId="1140"/>
            <ac:spMk id="8" creationId="{1CCC3526-3A9C-44A3-9EC2-6CA4073A5D18}"/>
          </ac:spMkLst>
        </pc:spChg>
        <pc:spChg chg="add del mod">
          <ac:chgData name="Cesar Augusto Lopez Gallego" userId="0dfa9112-9251-4882-b472-cf2dfcee09d1" providerId="ADAL" clId="{FE89EECC-39A9-48EC-A1FB-A47D2924DFCD}" dt="2025-09-12T13:53:38.127" v="7153" actId="478"/>
          <ac:spMkLst>
            <pc:docMk/>
            <pc:sldMk cId="905338261" sldId="1140"/>
            <ac:spMk id="9" creationId="{65166021-DEF3-4950-BBBD-347EDB4AA885}"/>
          </ac:spMkLst>
        </pc:spChg>
        <pc:spChg chg="add del mod">
          <ac:chgData name="Cesar Augusto Lopez Gallego" userId="0dfa9112-9251-4882-b472-cf2dfcee09d1" providerId="ADAL" clId="{FE89EECC-39A9-48EC-A1FB-A47D2924DFCD}" dt="2025-09-12T14:01:18.624" v="7425" actId="478"/>
          <ac:spMkLst>
            <pc:docMk/>
            <pc:sldMk cId="905338261" sldId="1140"/>
            <ac:spMk id="10" creationId="{1C129EAC-7F2F-4460-B74D-E89AEF0432A4}"/>
          </ac:spMkLst>
        </pc:spChg>
        <pc:spChg chg="add mod">
          <ac:chgData name="Cesar Augusto Lopez Gallego" userId="0dfa9112-9251-4882-b472-cf2dfcee09d1" providerId="ADAL" clId="{FE89EECC-39A9-48EC-A1FB-A47D2924DFCD}" dt="2025-09-12T14:02:08.774" v="7462" actId="113"/>
          <ac:spMkLst>
            <pc:docMk/>
            <pc:sldMk cId="905338261" sldId="1140"/>
            <ac:spMk id="11" creationId="{07FF8C84-336E-421E-BF18-EAD052899BC9}"/>
          </ac:spMkLst>
        </pc:spChg>
        <pc:spChg chg="add mod">
          <ac:chgData name="Cesar Augusto Lopez Gallego" userId="0dfa9112-9251-4882-b472-cf2dfcee09d1" providerId="ADAL" clId="{FE89EECC-39A9-48EC-A1FB-A47D2924DFCD}" dt="2025-09-12T14:03:47.334" v="7476" actId="1076"/>
          <ac:spMkLst>
            <pc:docMk/>
            <pc:sldMk cId="905338261" sldId="1140"/>
            <ac:spMk id="12" creationId="{B9E9CF5D-9197-4EBC-B21A-6CBF6FAD0CA7}"/>
          </ac:spMkLst>
        </pc:spChg>
        <pc:spChg chg="add del mod">
          <ac:chgData name="Cesar Augusto Lopez Gallego" userId="0dfa9112-9251-4882-b472-cf2dfcee09d1" providerId="ADAL" clId="{FE89EECC-39A9-48EC-A1FB-A47D2924DFCD}" dt="2025-09-12T14:03:42.829" v="7474" actId="478"/>
          <ac:spMkLst>
            <pc:docMk/>
            <pc:sldMk cId="905338261" sldId="1140"/>
            <ac:spMk id="14" creationId="{5CCB29A1-B328-47B9-BBD9-0896F0BAADE6}"/>
          </ac:spMkLst>
        </pc:spChg>
        <pc:picChg chg="add mod">
          <ac:chgData name="Cesar Augusto Lopez Gallego" userId="0dfa9112-9251-4882-b472-cf2dfcee09d1" providerId="ADAL" clId="{FE89EECC-39A9-48EC-A1FB-A47D2924DFCD}" dt="2025-09-12T14:03:44.896" v="7475" actId="1076"/>
          <ac:picMkLst>
            <pc:docMk/>
            <pc:sldMk cId="905338261" sldId="1140"/>
            <ac:picMk id="5" creationId="{AFD0B6A4-CFF0-4041-B4D6-2B07D7607D32}"/>
          </ac:picMkLst>
        </pc:picChg>
      </pc:sldChg>
      <pc:sldChg chg="modSp add del mod">
        <pc:chgData name="Cesar Augusto Lopez Gallego" userId="0dfa9112-9251-4882-b472-cf2dfcee09d1" providerId="ADAL" clId="{FE89EECC-39A9-48EC-A1FB-A47D2924DFCD}" dt="2025-09-12T14:12:53.258" v="7642" actId="2696"/>
        <pc:sldMkLst>
          <pc:docMk/>
          <pc:sldMk cId="520995894" sldId="1141"/>
        </pc:sldMkLst>
        <pc:spChg chg="mod">
          <ac:chgData name="Cesar Augusto Lopez Gallego" userId="0dfa9112-9251-4882-b472-cf2dfcee09d1" providerId="ADAL" clId="{FE89EECC-39A9-48EC-A1FB-A47D2924DFCD}" dt="2025-09-12T14:11:15.114" v="7533" actId="20577"/>
          <ac:spMkLst>
            <pc:docMk/>
            <pc:sldMk cId="520995894" sldId="1141"/>
            <ac:spMk id="5" creationId="{9EA74683-834D-4E53-8C92-CAB75CEAA237}"/>
          </ac:spMkLst>
        </pc:spChg>
      </pc:sldChg>
      <pc:sldChg chg="del">
        <pc:chgData name="Cesar Augusto Lopez Gallego" userId="0dfa9112-9251-4882-b472-cf2dfcee09d1" providerId="ADAL" clId="{FE89EECC-39A9-48EC-A1FB-A47D2924DFCD}" dt="2025-08-27T13:49:07.182" v="13" actId="47"/>
        <pc:sldMkLst>
          <pc:docMk/>
          <pc:sldMk cId="1899668398" sldId="1141"/>
        </pc:sldMkLst>
      </pc:sldChg>
      <pc:sldChg chg="modSp add mod">
        <pc:chgData name="Cesar Augusto Lopez Gallego" userId="0dfa9112-9251-4882-b472-cf2dfcee09d1" providerId="ADAL" clId="{FE89EECC-39A9-48EC-A1FB-A47D2924DFCD}" dt="2025-09-12T14:14:09.196" v="7679" actId="113"/>
        <pc:sldMkLst>
          <pc:docMk/>
          <pc:sldMk cId="3478240658" sldId="1141"/>
        </pc:sldMkLst>
        <pc:spChg chg="mod">
          <ac:chgData name="Cesar Augusto Lopez Gallego" userId="0dfa9112-9251-4882-b472-cf2dfcee09d1" providerId="ADAL" clId="{FE89EECC-39A9-48EC-A1FB-A47D2924DFCD}" dt="2025-09-12T14:14:09.196" v="7679" actId="113"/>
          <ac:spMkLst>
            <pc:docMk/>
            <pc:sldMk cId="3478240658" sldId="1141"/>
            <ac:spMk id="5" creationId="{9EA74683-834D-4E53-8C92-CAB75CEAA237}"/>
          </ac:spMkLst>
        </pc:spChg>
      </pc:sldChg>
      <pc:sldChg chg="del">
        <pc:chgData name="Cesar Augusto Lopez Gallego" userId="0dfa9112-9251-4882-b472-cf2dfcee09d1" providerId="ADAL" clId="{FE89EECC-39A9-48EC-A1FB-A47D2924DFCD}" dt="2025-08-27T13:49:07.182" v="13" actId="47"/>
        <pc:sldMkLst>
          <pc:docMk/>
          <pc:sldMk cId="634288213" sldId="1142"/>
        </pc:sldMkLst>
      </pc:sldChg>
      <pc:sldChg chg="modSp add mod">
        <pc:chgData name="Cesar Augusto Lopez Gallego" userId="0dfa9112-9251-4882-b472-cf2dfcee09d1" providerId="ADAL" clId="{FE89EECC-39A9-48EC-A1FB-A47D2924DFCD}" dt="2025-09-12T14:12:14.784" v="7641" actId="20577"/>
        <pc:sldMkLst>
          <pc:docMk/>
          <pc:sldMk cId="1439926187" sldId="1142"/>
        </pc:sldMkLst>
        <pc:spChg chg="mod">
          <ac:chgData name="Cesar Augusto Lopez Gallego" userId="0dfa9112-9251-4882-b472-cf2dfcee09d1" providerId="ADAL" clId="{FE89EECC-39A9-48EC-A1FB-A47D2924DFCD}" dt="2025-09-12T14:12:14.784" v="7641" actId="20577"/>
          <ac:spMkLst>
            <pc:docMk/>
            <pc:sldMk cId="1439926187" sldId="1142"/>
            <ac:spMk id="5" creationId="{9EA74683-834D-4E53-8C92-CAB75CEAA237}"/>
          </ac:spMkLst>
        </pc:spChg>
      </pc:sldChg>
      <pc:sldChg chg="del">
        <pc:chgData name="Cesar Augusto Lopez Gallego" userId="0dfa9112-9251-4882-b472-cf2dfcee09d1" providerId="ADAL" clId="{FE89EECC-39A9-48EC-A1FB-A47D2924DFCD}" dt="2025-08-27T13:49:07.182" v="13" actId="47"/>
        <pc:sldMkLst>
          <pc:docMk/>
          <pc:sldMk cId="1508215567" sldId="1143"/>
        </pc:sldMkLst>
      </pc:sldChg>
      <pc:sldChg chg="del">
        <pc:chgData name="Cesar Augusto Lopez Gallego" userId="0dfa9112-9251-4882-b472-cf2dfcee09d1" providerId="ADAL" clId="{FE89EECC-39A9-48EC-A1FB-A47D2924DFCD}" dt="2025-08-27T13:49:07.182" v="13" actId="47"/>
        <pc:sldMkLst>
          <pc:docMk/>
          <pc:sldMk cId="2099769513" sldId="1145"/>
        </pc:sldMkLst>
      </pc:sldChg>
      <pc:sldChg chg="del">
        <pc:chgData name="Cesar Augusto Lopez Gallego" userId="0dfa9112-9251-4882-b472-cf2dfcee09d1" providerId="ADAL" clId="{FE89EECC-39A9-48EC-A1FB-A47D2924DFCD}" dt="2025-08-27T13:49:07.182" v="13" actId="47"/>
        <pc:sldMkLst>
          <pc:docMk/>
          <pc:sldMk cId="3882285907" sldId="1146"/>
        </pc:sldMkLst>
      </pc:sldChg>
      <pc:sldChg chg="del">
        <pc:chgData name="Cesar Augusto Lopez Gallego" userId="0dfa9112-9251-4882-b472-cf2dfcee09d1" providerId="ADAL" clId="{FE89EECC-39A9-48EC-A1FB-A47D2924DFCD}" dt="2025-08-27T13:49:07.182" v="13" actId="47"/>
        <pc:sldMkLst>
          <pc:docMk/>
          <pc:sldMk cId="2819993282" sldId="1147"/>
        </pc:sldMkLst>
      </pc:sldChg>
      <pc:sldChg chg="del">
        <pc:chgData name="Cesar Augusto Lopez Gallego" userId="0dfa9112-9251-4882-b472-cf2dfcee09d1" providerId="ADAL" clId="{FE89EECC-39A9-48EC-A1FB-A47D2924DFCD}" dt="2025-08-27T13:49:07.182" v="13" actId="47"/>
        <pc:sldMkLst>
          <pc:docMk/>
          <pc:sldMk cId="652032976" sldId="1148"/>
        </pc:sldMkLst>
      </pc:sldChg>
      <pc:sldChg chg="del">
        <pc:chgData name="Cesar Augusto Lopez Gallego" userId="0dfa9112-9251-4882-b472-cf2dfcee09d1" providerId="ADAL" clId="{FE89EECC-39A9-48EC-A1FB-A47D2924DFCD}" dt="2025-08-27T13:49:07.182" v="13" actId="47"/>
        <pc:sldMkLst>
          <pc:docMk/>
          <pc:sldMk cId="407390612" sldId="1149"/>
        </pc:sldMkLst>
      </pc:sldChg>
      <pc:sldChg chg="del">
        <pc:chgData name="Cesar Augusto Lopez Gallego" userId="0dfa9112-9251-4882-b472-cf2dfcee09d1" providerId="ADAL" clId="{FE89EECC-39A9-48EC-A1FB-A47D2924DFCD}" dt="2025-08-27T13:49:07.182" v="13" actId="47"/>
        <pc:sldMkLst>
          <pc:docMk/>
          <pc:sldMk cId="594334308" sldId="1150"/>
        </pc:sldMkLst>
      </pc:sldChg>
      <pc:sldChg chg="del">
        <pc:chgData name="Cesar Augusto Lopez Gallego" userId="0dfa9112-9251-4882-b472-cf2dfcee09d1" providerId="ADAL" clId="{FE89EECC-39A9-48EC-A1FB-A47D2924DFCD}" dt="2025-08-27T13:49:07.182" v="13" actId="47"/>
        <pc:sldMkLst>
          <pc:docMk/>
          <pc:sldMk cId="2253197800" sldId="1151"/>
        </pc:sldMkLst>
      </pc:sldChg>
      <pc:sldChg chg="del">
        <pc:chgData name="Cesar Augusto Lopez Gallego" userId="0dfa9112-9251-4882-b472-cf2dfcee09d1" providerId="ADAL" clId="{FE89EECC-39A9-48EC-A1FB-A47D2924DFCD}" dt="2025-08-27T13:49:07.182" v="13" actId="47"/>
        <pc:sldMkLst>
          <pc:docMk/>
          <pc:sldMk cId="1518958399" sldId="1152"/>
        </pc:sldMkLst>
      </pc:sldChg>
      <pc:sldChg chg="del">
        <pc:chgData name="Cesar Augusto Lopez Gallego" userId="0dfa9112-9251-4882-b472-cf2dfcee09d1" providerId="ADAL" clId="{FE89EECC-39A9-48EC-A1FB-A47D2924DFCD}" dt="2025-08-27T13:49:07.182" v="13" actId="47"/>
        <pc:sldMkLst>
          <pc:docMk/>
          <pc:sldMk cId="1196628685" sldId="1153"/>
        </pc:sldMkLst>
      </pc:sldChg>
      <pc:sldChg chg="del">
        <pc:chgData name="Cesar Augusto Lopez Gallego" userId="0dfa9112-9251-4882-b472-cf2dfcee09d1" providerId="ADAL" clId="{FE89EECC-39A9-48EC-A1FB-A47D2924DFCD}" dt="2025-08-27T13:49:07.182" v="13" actId="47"/>
        <pc:sldMkLst>
          <pc:docMk/>
          <pc:sldMk cId="1014734103" sldId="1154"/>
        </pc:sldMkLst>
      </pc:sldChg>
      <pc:sldChg chg="del">
        <pc:chgData name="Cesar Augusto Lopez Gallego" userId="0dfa9112-9251-4882-b472-cf2dfcee09d1" providerId="ADAL" clId="{FE89EECC-39A9-48EC-A1FB-A47D2924DFCD}" dt="2025-08-27T13:49:07.182" v="13" actId="47"/>
        <pc:sldMkLst>
          <pc:docMk/>
          <pc:sldMk cId="2026497103" sldId="1155"/>
        </pc:sldMkLst>
      </pc:sldChg>
      <pc:sldChg chg="del">
        <pc:chgData name="Cesar Augusto Lopez Gallego" userId="0dfa9112-9251-4882-b472-cf2dfcee09d1" providerId="ADAL" clId="{FE89EECC-39A9-48EC-A1FB-A47D2924DFCD}" dt="2025-08-27T13:49:07.182" v="13" actId="47"/>
        <pc:sldMkLst>
          <pc:docMk/>
          <pc:sldMk cId="3626259360" sldId="1156"/>
        </pc:sldMkLst>
      </pc:sldChg>
      <pc:sldChg chg="del">
        <pc:chgData name="Cesar Augusto Lopez Gallego" userId="0dfa9112-9251-4882-b472-cf2dfcee09d1" providerId="ADAL" clId="{FE89EECC-39A9-48EC-A1FB-A47D2924DFCD}" dt="2025-08-27T13:49:07.182" v="13" actId="47"/>
        <pc:sldMkLst>
          <pc:docMk/>
          <pc:sldMk cId="1727784769" sldId="1157"/>
        </pc:sldMkLst>
      </pc:sldChg>
      <pc:sldChg chg="del">
        <pc:chgData name="Cesar Augusto Lopez Gallego" userId="0dfa9112-9251-4882-b472-cf2dfcee09d1" providerId="ADAL" clId="{FE89EECC-39A9-48EC-A1FB-A47D2924DFCD}" dt="2025-08-27T13:49:07.182" v="13" actId="47"/>
        <pc:sldMkLst>
          <pc:docMk/>
          <pc:sldMk cId="2631098782" sldId="1158"/>
        </pc:sldMkLst>
      </pc:sldChg>
      <pc:sldChg chg="del">
        <pc:chgData name="Cesar Augusto Lopez Gallego" userId="0dfa9112-9251-4882-b472-cf2dfcee09d1" providerId="ADAL" clId="{FE89EECC-39A9-48EC-A1FB-A47D2924DFCD}" dt="2025-08-27T13:49:07.182" v="13" actId="47"/>
        <pc:sldMkLst>
          <pc:docMk/>
          <pc:sldMk cId="3337621298" sldId="1159"/>
        </pc:sldMkLst>
      </pc:sldChg>
      <pc:sldChg chg="del">
        <pc:chgData name="Cesar Augusto Lopez Gallego" userId="0dfa9112-9251-4882-b472-cf2dfcee09d1" providerId="ADAL" clId="{FE89EECC-39A9-48EC-A1FB-A47D2924DFCD}" dt="2025-08-27T13:49:07.182" v="13" actId="47"/>
        <pc:sldMkLst>
          <pc:docMk/>
          <pc:sldMk cId="3265605911" sldId="1160"/>
        </pc:sldMkLst>
      </pc:sldChg>
      <pc:sldChg chg="del">
        <pc:chgData name="Cesar Augusto Lopez Gallego" userId="0dfa9112-9251-4882-b472-cf2dfcee09d1" providerId="ADAL" clId="{FE89EECC-39A9-48EC-A1FB-A47D2924DFCD}" dt="2025-08-27T13:49:07.182" v="13" actId="47"/>
        <pc:sldMkLst>
          <pc:docMk/>
          <pc:sldMk cId="2301722628" sldId="1161"/>
        </pc:sldMkLst>
      </pc:sldChg>
      <pc:sldChg chg="del">
        <pc:chgData name="Cesar Augusto Lopez Gallego" userId="0dfa9112-9251-4882-b472-cf2dfcee09d1" providerId="ADAL" clId="{FE89EECC-39A9-48EC-A1FB-A47D2924DFCD}" dt="2025-08-27T13:49:07.182" v="13" actId="47"/>
        <pc:sldMkLst>
          <pc:docMk/>
          <pc:sldMk cId="141810565" sldId="1162"/>
        </pc:sldMkLst>
      </pc:sldChg>
      <pc:sldChg chg="del">
        <pc:chgData name="Cesar Augusto Lopez Gallego" userId="0dfa9112-9251-4882-b472-cf2dfcee09d1" providerId="ADAL" clId="{FE89EECC-39A9-48EC-A1FB-A47D2924DFCD}" dt="2025-08-27T13:49:07.182" v="13" actId="47"/>
        <pc:sldMkLst>
          <pc:docMk/>
          <pc:sldMk cId="128553954" sldId="1163"/>
        </pc:sldMkLst>
      </pc:sldChg>
      <pc:sldChg chg="del">
        <pc:chgData name="Cesar Augusto Lopez Gallego" userId="0dfa9112-9251-4882-b472-cf2dfcee09d1" providerId="ADAL" clId="{FE89EECC-39A9-48EC-A1FB-A47D2924DFCD}" dt="2025-08-27T13:49:07.182" v="13" actId="47"/>
        <pc:sldMkLst>
          <pc:docMk/>
          <pc:sldMk cId="916916282" sldId="1164"/>
        </pc:sldMkLst>
      </pc:sldChg>
      <pc:sldChg chg="del">
        <pc:chgData name="Cesar Augusto Lopez Gallego" userId="0dfa9112-9251-4882-b472-cf2dfcee09d1" providerId="ADAL" clId="{FE89EECC-39A9-48EC-A1FB-A47D2924DFCD}" dt="2025-08-27T13:49:07.182" v="13" actId="47"/>
        <pc:sldMkLst>
          <pc:docMk/>
          <pc:sldMk cId="4201011865" sldId="1165"/>
        </pc:sldMkLst>
      </pc:sldChg>
      <pc:sldChg chg="del">
        <pc:chgData name="Cesar Augusto Lopez Gallego" userId="0dfa9112-9251-4882-b472-cf2dfcee09d1" providerId="ADAL" clId="{FE89EECC-39A9-48EC-A1FB-A47D2924DFCD}" dt="2025-08-27T13:49:07.182" v="13" actId="47"/>
        <pc:sldMkLst>
          <pc:docMk/>
          <pc:sldMk cId="3511063967" sldId="1166"/>
        </pc:sldMkLst>
      </pc:sldChg>
      <pc:sldChg chg="del">
        <pc:chgData name="Cesar Augusto Lopez Gallego" userId="0dfa9112-9251-4882-b472-cf2dfcee09d1" providerId="ADAL" clId="{FE89EECC-39A9-48EC-A1FB-A47D2924DFCD}" dt="2025-08-27T13:49:07.182" v="13" actId="47"/>
        <pc:sldMkLst>
          <pc:docMk/>
          <pc:sldMk cId="3088731717" sldId="1167"/>
        </pc:sldMkLst>
      </pc:sldChg>
      <pc:sldChg chg="del">
        <pc:chgData name="Cesar Augusto Lopez Gallego" userId="0dfa9112-9251-4882-b472-cf2dfcee09d1" providerId="ADAL" clId="{FE89EECC-39A9-48EC-A1FB-A47D2924DFCD}" dt="2025-08-27T13:49:07.182" v="13" actId="47"/>
        <pc:sldMkLst>
          <pc:docMk/>
          <pc:sldMk cId="2339894038" sldId="1168"/>
        </pc:sldMkLst>
      </pc:sldChg>
      <pc:sldChg chg="del">
        <pc:chgData name="Cesar Augusto Lopez Gallego" userId="0dfa9112-9251-4882-b472-cf2dfcee09d1" providerId="ADAL" clId="{FE89EECC-39A9-48EC-A1FB-A47D2924DFCD}" dt="2025-08-27T13:49:07.182" v="13" actId="47"/>
        <pc:sldMkLst>
          <pc:docMk/>
          <pc:sldMk cId="1189723604" sldId="1169"/>
        </pc:sldMkLst>
      </pc:sldChg>
    </pc:docChg>
  </pc:docChgLst>
  <pc:docChgLst>
    <pc:chgData name="Cesar Augusto Lopez Gallego" userId="0dfa9112-9251-4882-b472-cf2dfcee09d1" providerId="ADAL" clId="{BD589F4C-EFB3-4F8C-921D-EFBA71AD15C6}"/>
    <pc:docChg chg="undo custSel addSld delSld modSld">
      <pc:chgData name="Cesar Augusto Lopez Gallego" userId="0dfa9112-9251-4882-b472-cf2dfcee09d1" providerId="ADAL" clId="{BD589F4C-EFB3-4F8C-921D-EFBA71AD15C6}" dt="2023-01-16T17:23:29.890" v="1117" actId="1076"/>
      <pc:docMkLst>
        <pc:docMk/>
      </pc:docMkLst>
      <pc:sldChg chg="add del">
        <pc:chgData name="Cesar Augusto Lopez Gallego" userId="0dfa9112-9251-4882-b472-cf2dfcee09d1" providerId="ADAL" clId="{BD589F4C-EFB3-4F8C-921D-EFBA71AD15C6}" dt="2023-01-16T17:11:58.991" v="803" actId="2696"/>
        <pc:sldMkLst>
          <pc:docMk/>
          <pc:sldMk cId="2066548019" sldId="270"/>
        </pc:sldMkLst>
      </pc:sldChg>
      <pc:sldMasterChg chg="delSldLayout">
        <pc:chgData name="Cesar Augusto Lopez Gallego" userId="0dfa9112-9251-4882-b472-cf2dfcee09d1" providerId="ADAL" clId="{BD589F4C-EFB3-4F8C-921D-EFBA71AD15C6}" dt="2023-01-16T16:40:19.287" v="92" actId="2696"/>
        <pc:sldMasterMkLst>
          <pc:docMk/>
          <pc:sldMasterMk cId="1576273726" sldId="2147483672"/>
        </pc:sldMasterMkLst>
      </pc:sldMasterChg>
    </pc:docChg>
  </pc:docChgLst>
  <pc:docChgLst>
    <pc:chgData name="Cesar Augusto Lopez Gallego" userId="0dfa9112-9251-4882-b472-cf2dfcee09d1" providerId="ADAL" clId="{C1E65C19-F3A7-4B92-9104-01D959D33C65}"/>
    <pc:docChg chg="undo custSel addSld delSld modSld">
      <pc:chgData name="Cesar Augusto Lopez Gallego" userId="0dfa9112-9251-4882-b472-cf2dfcee09d1" providerId="ADAL" clId="{C1E65C19-F3A7-4B92-9104-01D959D33C65}" dt="2024-07-09T12:10:43.010" v="2419" actId="1076"/>
      <pc:docMkLst>
        <pc:docMk/>
      </pc:docMkLst>
      <pc:sldChg chg="delSp modSp add mod modAnim">
        <pc:chgData name="Cesar Augusto Lopez Gallego" userId="0dfa9112-9251-4882-b472-cf2dfcee09d1" providerId="ADAL" clId="{C1E65C19-F3A7-4B92-9104-01D959D33C65}" dt="2024-07-08T18:46:57.253" v="2324"/>
        <pc:sldMkLst>
          <pc:docMk/>
          <pc:sldMk cId="274083612" sldId="331"/>
        </pc:sldMkLst>
        <pc:spChg chg="mod">
          <ac:chgData name="Cesar Augusto Lopez Gallego" userId="0dfa9112-9251-4882-b472-cf2dfcee09d1" providerId="ADAL" clId="{C1E65C19-F3A7-4B92-9104-01D959D33C65}" dt="2024-07-08T18:46:48.803" v="2320" actId="1076"/>
          <ac:spMkLst>
            <pc:docMk/>
            <pc:sldMk cId="274083612" sldId="331"/>
            <ac:spMk id="5" creationId="{EB9A240A-CCB4-4C7B-8192-06B088FA0263}"/>
          </ac:spMkLst>
        </pc:spChg>
        <pc:spChg chg="del mod">
          <ac:chgData name="Cesar Augusto Lopez Gallego" userId="0dfa9112-9251-4882-b472-cf2dfcee09d1" providerId="ADAL" clId="{C1E65C19-F3A7-4B92-9104-01D959D33C65}" dt="2024-07-08T18:46:57.253" v="2324"/>
          <ac:spMkLst>
            <pc:docMk/>
            <pc:sldMk cId="274083612" sldId="331"/>
            <ac:spMk id="12" creationId="{00000000-0000-0000-0000-000000000000}"/>
          </ac:spMkLst>
        </pc:spChg>
      </pc:sldChg>
      <pc:sldChg chg="add">
        <pc:chgData name="Cesar Augusto Lopez Gallego" userId="0dfa9112-9251-4882-b472-cf2dfcee09d1" providerId="ADAL" clId="{C1E65C19-F3A7-4B92-9104-01D959D33C65}" dt="2024-07-08T13:49:37.392" v="1619"/>
        <pc:sldMkLst>
          <pc:docMk/>
          <pc:sldMk cId="4292411522" sldId="332"/>
        </pc:sldMkLst>
      </pc:sldChg>
      <pc:sldChg chg="add">
        <pc:chgData name="Cesar Augusto Lopez Gallego" userId="0dfa9112-9251-4882-b472-cf2dfcee09d1" providerId="ADAL" clId="{C1E65C19-F3A7-4B92-9104-01D959D33C65}" dt="2024-07-08T13:49:37.392" v="1619"/>
        <pc:sldMkLst>
          <pc:docMk/>
          <pc:sldMk cId="1978228911" sldId="334"/>
        </pc:sldMkLst>
      </pc:sldChg>
      <pc:sldChg chg="add modAnim">
        <pc:chgData name="Cesar Augusto Lopez Gallego" userId="0dfa9112-9251-4882-b472-cf2dfcee09d1" providerId="ADAL" clId="{C1E65C19-F3A7-4B92-9104-01D959D33C65}" dt="2024-07-08T18:41:51.589" v="1629"/>
        <pc:sldMkLst>
          <pc:docMk/>
          <pc:sldMk cId="2425216906" sldId="335"/>
        </pc:sldMkLst>
      </pc:sldChg>
      <pc:sldChg chg="add">
        <pc:chgData name="Cesar Augusto Lopez Gallego" userId="0dfa9112-9251-4882-b472-cf2dfcee09d1" providerId="ADAL" clId="{C1E65C19-F3A7-4B92-9104-01D959D33C65}" dt="2024-07-08T13:49:37.392" v="1619"/>
        <pc:sldMkLst>
          <pc:docMk/>
          <pc:sldMk cId="857586327" sldId="337"/>
        </pc:sldMkLst>
      </pc:sldChg>
      <pc:sldChg chg="add">
        <pc:chgData name="Cesar Augusto Lopez Gallego" userId="0dfa9112-9251-4882-b472-cf2dfcee09d1" providerId="ADAL" clId="{C1E65C19-F3A7-4B92-9104-01D959D33C65}" dt="2024-07-08T13:49:37.392" v="1619"/>
        <pc:sldMkLst>
          <pc:docMk/>
          <pc:sldMk cId="3517228048" sldId="338"/>
        </pc:sldMkLst>
      </pc:sldChg>
      <pc:sldChg chg="add">
        <pc:chgData name="Cesar Augusto Lopez Gallego" userId="0dfa9112-9251-4882-b472-cf2dfcee09d1" providerId="ADAL" clId="{C1E65C19-F3A7-4B92-9104-01D959D33C65}" dt="2024-07-08T13:49:37.392" v="1619"/>
        <pc:sldMkLst>
          <pc:docMk/>
          <pc:sldMk cId="2229177964" sldId="339"/>
        </pc:sldMkLst>
      </pc:sldChg>
      <pc:sldChg chg="del">
        <pc:chgData name="Cesar Augusto Lopez Gallego" userId="0dfa9112-9251-4882-b472-cf2dfcee09d1" providerId="ADAL" clId="{C1E65C19-F3A7-4B92-9104-01D959D33C65}" dt="2024-07-08T12:55:21.135" v="24" actId="2696"/>
        <pc:sldMkLst>
          <pc:docMk/>
          <pc:sldMk cId="1210965516" sldId="341"/>
        </pc:sldMkLst>
      </pc:sldChg>
      <pc:sldChg chg="modSp add mod modAnim">
        <pc:chgData name="Cesar Augusto Lopez Gallego" userId="0dfa9112-9251-4882-b472-cf2dfcee09d1" providerId="ADAL" clId="{C1E65C19-F3A7-4B92-9104-01D959D33C65}" dt="2024-07-08T13:47:52.217" v="1618"/>
        <pc:sldMkLst>
          <pc:docMk/>
          <pc:sldMk cId="2128058931" sldId="341"/>
        </pc:sldMkLst>
        <pc:spChg chg="mod">
          <ac:chgData name="Cesar Augusto Lopez Gallego" userId="0dfa9112-9251-4882-b472-cf2dfcee09d1" providerId="ADAL" clId="{C1E65C19-F3A7-4B92-9104-01D959D33C65}" dt="2024-07-08T12:55:56.994" v="72" actId="20577"/>
          <ac:spMkLst>
            <pc:docMk/>
            <pc:sldMk cId="2128058931" sldId="341"/>
            <ac:spMk id="43" creationId="{44FB3E79-2CEB-4967-8700-E8D5B7525D59}"/>
          </ac:spMkLst>
        </pc:spChg>
      </pc:sldChg>
      <pc:sldChg chg="modSp del mod">
        <pc:chgData name="Cesar Augusto Lopez Gallego" userId="0dfa9112-9251-4882-b472-cf2dfcee09d1" providerId="ADAL" clId="{C1E65C19-F3A7-4B92-9104-01D959D33C65}" dt="2024-07-08T12:51:18.357" v="3" actId="47"/>
        <pc:sldMkLst>
          <pc:docMk/>
          <pc:sldMk cId="3716885616" sldId="350"/>
        </pc:sldMkLst>
        <pc:spChg chg="mod">
          <ac:chgData name="Cesar Augusto Lopez Gallego" userId="0dfa9112-9251-4882-b472-cf2dfcee09d1" providerId="ADAL" clId="{C1E65C19-F3A7-4B92-9104-01D959D33C65}" dt="2024-07-08T12:49:03.110" v="0" actId="20577"/>
          <ac:spMkLst>
            <pc:docMk/>
            <pc:sldMk cId="3716885616" sldId="350"/>
            <ac:spMk id="3" creationId="{00000000-0000-0000-0000-000000000000}"/>
          </ac:spMkLst>
        </pc:spChg>
      </pc:sldChg>
      <pc:sldChg chg="modSp mod">
        <pc:chgData name="Cesar Augusto Lopez Gallego" userId="0dfa9112-9251-4882-b472-cf2dfcee09d1" providerId="ADAL" clId="{C1E65C19-F3A7-4B92-9104-01D959D33C65}" dt="2024-07-08T12:52:16.850" v="23" actId="20577"/>
        <pc:sldMkLst>
          <pc:docMk/>
          <pc:sldMk cId="3608680687" sldId="1061"/>
        </pc:sldMkLst>
        <pc:spChg chg="mod">
          <ac:chgData name="Cesar Augusto Lopez Gallego" userId="0dfa9112-9251-4882-b472-cf2dfcee09d1" providerId="ADAL" clId="{C1E65C19-F3A7-4B92-9104-01D959D33C65}" dt="2024-07-08T12:52:03.778" v="13" actId="20577"/>
          <ac:spMkLst>
            <pc:docMk/>
            <pc:sldMk cId="3608680687" sldId="1061"/>
            <ac:spMk id="3" creationId="{1AC81DC4-FFCC-4E52-835A-F3178811C4F6}"/>
          </ac:spMkLst>
        </pc:spChg>
        <pc:spChg chg="mod">
          <ac:chgData name="Cesar Augusto Lopez Gallego" userId="0dfa9112-9251-4882-b472-cf2dfcee09d1" providerId="ADAL" clId="{C1E65C19-F3A7-4B92-9104-01D959D33C65}" dt="2024-07-08T12:52:16.850" v="23" actId="20577"/>
          <ac:spMkLst>
            <pc:docMk/>
            <pc:sldMk cId="3608680687" sldId="1061"/>
            <ac:spMk id="10" creationId="{859C5294-C7FE-40B0-A3F0-A53B10D4F070}"/>
          </ac:spMkLst>
        </pc:spChg>
      </pc:sldChg>
      <pc:sldChg chg="add">
        <pc:chgData name="Cesar Augusto Lopez Gallego" userId="0dfa9112-9251-4882-b472-cf2dfcee09d1" providerId="ADAL" clId="{C1E65C19-F3A7-4B92-9104-01D959D33C65}" dt="2024-07-08T12:50:30.837" v="2"/>
        <pc:sldMkLst>
          <pc:docMk/>
          <pc:sldMk cId="1306778702" sldId="1064"/>
        </pc:sldMkLst>
      </pc:sldChg>
      <pc:sldChg chg="del">
        <pc:chgData name="Cesar Augusto Lopez Gallego" userId="0dfa9112-9251-4882-b472-cf2dfcee09d1" providerId="ADAL" clId="{C1E65C19-F3A7-4B92-9104-01D959D33C65}" dt="2024-07-08T12:49:29.799" v="1" actId="2696"/>
        <pc:sldMkLst>
          <pc:docMk/>
          <pc:sldMk cId="3932300852" sldId="1064"/>
        </pc:sldMkLst>
      </pc:sldChg>
      <pc:sldChg chg="del">
        <pc:chgData name="Cesar Augusto Lopez Gallego" userId="0dfa9112-9251-4882-b472-cf2dfcee09d1" providerId="ADAL" clId="{C1E65C19-F3A7-4B92-9104-01D959D33C65}" dt="2024-07-08T12:49:29.799" v="1" actId="2696"/>
        <pc:sldMkLst>
          <pc:docMk/>
          <pc:sldMk cId="2926039021" sldId="1065"/>
        </pc:sldMkLst>
      </pc:sldChg>
      <pc:sldChg chg="add">
        <pc:chgData name="Cesar Augusto Lopez Gallego" userId="0dfa9112-9251-4882-b472-cf2dfcee09d1" providerId="ADAL" clId="{C1E65C19-F3A7-4B92-9104-01D959D33C65}" dt="2024-07-08T12:50:30.837" v="2"/>
        <pc:sldMkLst>
          <pc:docMk/>
          <pc:sldMk cId="4176175873" sldId="1065"/>
        </pc:sldMkLst>
      </pc:sldChg>
      <pc:sldChg chg="modSp mod">
        <pc:chgData name="Cesar Augusto Lopez Gallego" userId="0dfa9112-9251-4882-b472-cf2dfcee09d1" providerId="ADAL" clId="{C1E65C19-F3A7-4B92-9104-01D959D33C65}" dt="2024-07-09T12:09:44.815" v="2343" actId="20577"/>
        <pc:sldMkLst>
          <pc:docMk/>
          <pc:sldMk cId="642703377" sldId="1068"/>
        </pc:sldMkLst>
        <pc:spChg chg="mod">
          <ac:chgData name="Cesar Augusto Lopez Gallego" userId="0dfa9112-9251-4882-b472-cf2dfcee09d1" providerId="ADAL" clId="{C1E65C19-F3A7-4B92-9104-01D959D33C65}" dt="2024-07-09T12:09:44.815" v="2343" actId="20577"/>
          <ac:spMkLst>
            <pc:docMk/>
            <pc:sldMk cId="642703377" sldId="1068"/>
            <ac:spMk id="5" creationId="{0B176B55-E440-496B-85A3-2F8D848AF759}"/>
          </ac:spMkLst>
        </pc:spChg>
      </pc:sldChg>
      <pc:sldChg chg="del">
        <pc:chgData name="Cesar Augusto Lopez Gallego" userId="0dfa9112-9251-4882-b472-cf2dfcee09d1" providerId="ADAL" clId="{C1E65C19-F3A7-4B92-9104-01D959D33C65}" dt="2024-07-08T13:50:00.418" v="1620" actId="2696"/>
        <pc:sldMkLst>
          <pc:docMk/>
          <pc:sldMk cId="47130384" sldId="1069"/>
        </pc:sldMkLst>
      </pc:sldChg>
      <pc:sldChg chg="add">
        <pc:chgData name="Cesar Augusto Lopez Gallego" userId="0dfa9112-9251-4882-b472-cf2dfcee09d1" providerId="ADAL" clId="{C1E65C19-F3A7-4B92-9104-01D959D33C65}" dt="2024-07-08T13:50:20.319" v="1621"/>
        <pc:sldMkLst>
          <pc:docMk/>
          <pc:sldMk cId="1744283178" sldId="1069"/>
        </pc:sldMkLst>
      </pc:sldChg>
      <pc:sldChg chg="del">
        <pc:chgData name="Cesar Augusto Lopez Gallego" userId="0dfa9112-9251-4882-b472-cf2dfcee09d1" providerId="ADAL" clId="{C1E65C19-F3A7-4B92-9104-01D959D33C65}" dt="2024-07-08T13:50:00.418" v="1620" actId="2696"/>
        <pc:sldMkLst>
          <pc:docMk/>
          <pc:sldMk cId="1249401018" sldId="1070"/>
        </pc:sldMkLst>
      </pc:sldChg>
      <pc:sldChg chg="add">
        <pc:chgData name="Cesar Augusto Lopez Gallego" userId="0dfa9112-9251-4882-b472-cf2dfcee09d1" providerId="ADAL" clId="{C1E65C19-F3A7-4B92-9104-01D959D33C65}" dt="2024-07-08T13:50:20.319" v="1621"/>
        <pc:sldMkLst>
          <pc:docMk/>
          <pc:sldMk cId="3126886600" sldId="1070"/>
        </pc:sldMkLst>
      </pc:sldChg>
      <pc:sldChg chg="add">
        <pc:chgData name="Cesar Augusto Lopez Gallego" userId="0dfa9112-9251-4882-b472-cf2dfcee09d1" providerId="ADAL" clId="{C1E65C19-F3A7-4B92-9104-01D959D33C65}" dt="2024-07-08T13:50:20.319" v="1621"/>
        <pc:sldMkLst>
          <pc:docMk/>
          <pc:sldMk cId="1929332860" sldId="1081"/>
        </pc:sldMkLst>
      </pc:sldChg>
      <pc:sldChg chg="del">
        <pc:chgData name="Cesar Augusto Lopez Gallego" userId="0dfa9112-9251-4882-b472-cf2dfcee09d1" providerId="ADAL" clId="{C1E65C19-F3A7-4B92-9104-01D959D33C65}" dt="2024-07-08T13:50:00.418" v="1620" actId="2696"/>
        <pc:sldMkLst>
          <pc:docMk/>
          <pc:sldMk cId="3616346824" sldId="1081"/>
        </pc:sldMkLst>
      </pc:sldChg>
      <pc:sldChg chg="addSp delSp modSp new mod modAnim">
        <pc:chgData name="Cesar Augusto Lopez Gallego" userId="0dfa9112-9251-4882-b472-cf2dfcee09d1" providerId="ADAL" clId="{C1E65C19-F3A7-4B92-9104-01D959D33C65}" dt="2024-07-08T18:57:42.183" v="2341"/>
        <pc:sldMkLst>
          <pc:docMk/>
          <pc:sldMk cId="3093511870" sldId="1090"/>
        </pc:sldMkLst>
        <pc:spChg chg="del">
          <ac:chgData name="Cesar Augusto Lopez Gallego" userId="0dfa9112-9251-4882-b472-cf2dfcee09d1" providerId="ADAL" clId="{C1E65C19-F3A7-4B92-9104-01D959D33C65}" dt="2024-07-08T12:56:13.324" v="75" actId="478"/>
          <ac:spMkLst>
            <pc:docMk/>
            <pc:sldMk cId="3093511870" sldId="1090"/>
            <ac:spMk id="2" creationId="{A9450158-B234-4B28-9BAB-F082843E4DCD}"/>
          </ac:spMkLst>
        </pc:spChg>
        <pc:spChg chg="del">
          <ac:chgData name="Cesar Augusto Lopez Gallego" userId="0dfa9112-9251-4882-b472-cf2dfcee09d1" providerId="ADAL" clId="{C1E65C19-F3A7-4B92-9104-01D959D33C65}" dt="2024-07-08T12:56:13.324" v="75" actId="478"/>
          <ac:spMkLst>
            <pc:docMk/>
            <pc:sldMk cId="3093511870" sldId="1090"/>
            <ac:spMk id="3" creationId="{30CE8DF8-E177-4C7F-9104-7E2ED37DF7D3}"/>
          </ac:spMkLst>
        </pc:spChg>
        <pc:spChg chg="add mod">
          <ac:chgData name="Cesar Augusto Lopez Gallego" userId="0dfa9112-9251-4882-b472-cf2dfcee09d1" providerId="ADAL" clId="{C1E65C19-F3A7-4B92-9104-01D959D33C65}" dt="2024-07-08T12:59:28.023" v="247" actId="1076"/>
          <ac:spMkLst>
            <pc:docMk/>
            <pc:sldMk cId="3093511870" sldId="1090"/>
            <ac:spMk id="4" creationId="{0FCC1B5A-F957-45B2-9828-780BAAD44CC2}"/>
          </ac:spMkLst>
        </pc:spChg>
        <pc:spChg chg="add mod">
          <ac:chgData name="Cesar Augusto Lopez Gallego" userId="0dfa9112-9251-4882-b472-cf2dfcee09d1" providerId="ADAL" clId="{C1E65C19-F3A7-4B92-9104-01D959D33C65}" dt="2024-07-08T12:59:32.237" v="248" actId="1076"/>
          <ac:spMkLst>
            <pc:docMk/>
            <pc:sldMk cId="3093511870" sldId="1090"/>
            <ac:spMk id="7" creationId="{B42667CE-B4D8-4A41-B0C5-AD16FC8DA50D}"/>
          </ac:spMkLst>
        </pc:spChg>
        <pc:spChg chg="add mod">
          <ac:chgData name="Cesar Augusto Lopez Gallego" userId="0dfa9112-9251-4882-b472-cf2dfcee09d1" providerId="ADAL" clId="{C1E65C19-F3A7-4B92-9104-01D959D33C65}" dt="2024-07-08T13:46:29.393" v="1612" actId="313"/>
          <ac:spMkLst>
            <pc:docMk/>
            <pc:sldMk cId="3093511870" sldId="1090"/>
            <ac:spMk id="8" creationId="{8ABBC5B9-422E-4E14-8152-5B8836C6459F}"/>
          </ac:spMkLst>
        </pc:spChg>
        <pc:picChg chg="add mod">
          <ac:chgData name="Cesar Augusto Lopez Gallego" userId="0dfa9112-9251-4882-b472-cf2dfcee09d1" providerId="ADAL" clId="{C1E65C19-F3A7-4B92-9104-01D959D33C65}" dt="2024-07-08T12:59:32.237" v="248" actId="1076"/>
          <ac:picMkLst>
            <pc:docMk/>
            <pc:sldMk cId="3093511870" sldId="1090"/>
            <ac:picMk id="6" creationId="{B1840E12-2E10-4695-85A5-D8D3F7D34334}"/>
          </ac:picMkLst>
        </pc:picChg>
      </pc:sldChg>
      <pc:sldChg chg="new del">
        <pc:chgData name="Cesar Augusto Lopez Gallego" userId="0dfa9112-9251-4882-b472-cf2dfcee09d1" providerId="ADAL" clId="{C1E65C19-F3A7-4B92-9104-01D959D33C65}" dt="2024-07-08T13:01:39.030" v="462" actId="47"/>
        <pc:sldMkLst>
          <pc:docMk/>
          <pc:sldMk cId="1219981528" sldId="1091"/>
        </pc:sldMkLst>
      </pc:sldChg>
      <pc:sldChg chg="addSp delSp modSp add mod modAnim">
        <pc:chgData name="Cesar Augusto Lopez Gallego" userId="0dfa9112-9251-4882-b472-cf2dfcee09d1" providerId="ADAL" clId="{C1E65C19-F3A7-4B92-9104-01D959D33C65}" dt="2024-07-08T13:47:00.042" v="1614"/>
        <pc:sldMkLst>
          <pc:docMk/>
          <pc:sldMk cId="2739827323" sldId="1091"/>
        </pc:sldMkLst>
        <pc:spChg chg="add mod">
          <ac:chgData name="Cesar Augusto Lopez Gallego" userId="0dfa9112-9251-4882-b472-cf2dfcee09d1" providerId="ADAL" clId="{C1E65C19-F3A7-4B92-9104-01D959D33C65}" dt="2024-07-08T13:16:04.565" v="1310" actId="1076"/>
          <ac:spMkLst>
            <pc:docMk/>
            <pc:sldMk cId="2739827323" sldId="1091"/>
            <ac:spMk id="7" creationId="{099E88C1-1F83-4CE3-8B20-DBE24E55051A}"/>
          </ac:spMkLst>
        </pc:spChg>
        <pc:spChg chg="del">
          <ac:chgData name="Cesar Augusto Lopez Gallego" userId="0dfa9112-9251-4882-b472-cf2dfcee09d1" providerId="ADAL" clId="{C1E65C19-F3A7-4B92-9104-01D959D33C65}" dt="2024-07-08T13:01:46.997" v="464" actId="478"/>
          <ac:spMkLst>
            <pc:docMk/>
            <pc:sldMk cId="2739827323" sldId="1091"/>
            <ac:spMk id="40" creationId="{750A404B-507C-4C38-AAE7-6B29630F70F9}"/>
          </ac:spMkLst>
        </pc:spChg>
        <pc:spChg chg="del">
          <ac:chgData name="Cesar Augusto Lopez Gallego" userId="0dfa9112-9251-4882-b472-cf2dfcee09d1" providerId="ADAL" clId="{C1E65C19-F3A7-4B92-9104-01D959D33C65}" dt="2024-07-08T13:01:46.997" v="464" actId="478"/>
          <ac:spMkLst>
            <pc:docMk/>
            <pc:sldMk cId="2739827323" sldId="1091"/>
            <ac:spMk id="41" creationId="{52257F96-6E25-4CC5-B5AC-45166F2A1D42}"/>
          </ac:spMkLst>
        </pc:spChg>
        <pc:grpChg chg="del">
          <ac:chgData name="Cesar Augusto Lopez Gallego" userId="0dfa9112-9251-4882-b472-cf2dfcee09d1" providerId="ADAL" clId="{C1E65C19-F3A7-4B92-9104-01D959D33C65}" dt="2024-07-08T13:01:46.997" v="464" actId="478"/>
          <ac:grpSpMkLst>
            <pc:docMk/>
            <pc:sldMk cId="2739827323" sldId="1091"/>
            <ac:grpSpMk id="9" creationId="{00000000-0000-0000-0000-000000000000}"/>
          </ac:grpSpMkLst>
        </pc:grpChg>
        <pc:grpChg chg="del">
          <ac:chgData name="Cesar Augusto Lopez Gallego" userId="0dfa9112-9251-4882-b472-cf2dfcee09d1" providerId="ADAL" clId="{C1E65C19-F3A7-4B92-9104-01D959D33C65}" dt="2024-07-08T13:01:46.997" v="464" actId="478"/>
          <ac:grpSpMkLst>
            <pc:docMk/>
            <pc:sldMk cId="2739827323" sldId="1091"/>
            <ac:grpSpMk id="24" creationId="{00000000-0000-0000-0000-000000000000}"/>
          </ac:grpSpMkLst>
        </pc:grpChg>
        <pc:picChg chg="del">
          <ac:chgData name="Cesar Augusto Lopez Gallego" userId="0dfa9112-9251-4882-b472-cf2dfcee09d1" providerId="ADAL" clId="{C1E65C19-F3A7-4B92-9104-01D959D33C65}" dt="2024-07-08T13:01:46.997" v="464" actId="478"/>
          <ac:picMkLst>
            <pc:docMk/>
            <pc:sldMk cId="2739827323" sldId="1091"/>
            <ac:picMk id="3" creationId="{DE3D3168-AB92-47F9-B11E-AF5DF1A04647}"/>
          </ac:picMkLst>
        </pc:picChg>
        <pc:picChg chg="del">
          <ac:chgData name="Cesar Augusto Lopez Gallego" userId="0dfa9112-9251-4882-b472-cf2dfcee09d1" providerId="ADAL" clId="{C1E65C19-F3A7-4B92-9104-01D959D33C65}" dt="2024-07-08T13:01:46.997" v="464" actId="478"/>
          <ac:picMkLst>
            <pc:docMk/>
            <pc:sldMk cId="2739827323" sldId="1091"/>
            <ac:picMk id="5" creationId="{5E4FB743-BAA9-4939-89CE-5344A07E2F8B}"/>
          </ac:picMkLst>
        </pc:picChg>
        <pc:picChg chg="add mod">
          <ac:chgData name="Cesar Augusto Lopez Gallego" userId="0dfa9112-9251-4882-b472-cf2dfcee09d1" providerId="ADAL" clId="{C1E65C19-F3A7-4B92-9104-01D959D33C65}" dt="2024-07-08T13:02:55.725" v="468" actId="1076"/>
          <ac:picMkLst>
            <pc:docMk/>
            <pc:sldMk cId="2739827323" sldId="1091"/>
            <ac:picMk id="6" creationId="{C4BE25FB-7238-4516-B0E9-05ACD6436165}"/>
          </ac:picMkLst>
        </pc:picChg>
        <pc:picChg chg="del">
          <ac:chgData name="Cesar Augusto Lopez Gallego" userId="0dfa9112-9251-4882-b472-cf2dfcee09d1" providerId="ADAL" clId="{C1E65C19-F3A7-4B92-9104-01D959D33C65}" dt="2024-07-08T13:01:46.997" v="464" actId="478"/>
          <ac:picMkLst>
            <pc:docMk/>
            <pc:sldMk cId="2739827323" sldId="1091"/>
            <ac:picMk id="8" creationId="{D9310153-529F-43DD-83E5-B628C45E1878}"/>
          </ac:picMkLst>
        </pc:picChg>
      </pc:sldChg>
      <pc:sldChg chg="addSp delSp modSp new del mod">
        <pc:chgData name="Cesar Augusto Lopez Gallego" userId="0dfa9112-9251-4882-b472-cf2dfcee09d1" providerId="ADAL" clId="{C1E65C19-F3A7-4B92-9104-01D959D33C65}" dt="2024-07-08T18:40:41.486" v="1622" actId="2696"/>
        <pc:sldMkLst>
          <pc:docMk/>
          <pc:sldMk cId="1523605342" sldId="1092"/>
        </pc:sldMkLst>
        <pc:spChg chg="del">
          <ac:chgData name="Cesar Augusto Lopez Gallego" userId="0dfa9112-9251-4882-b472-cf2dfcee09d1" providerId="ADAL" clId="{C1E65C19-F3A7-4B92-9104-01D959D33C65}" dt="2024-07-08T13:16:38.045" v="1313" actId="478"/>
          <ac:spMkLst>
            <pc:docMk/>
            <pc:sldMk cId="1523605342" sldId="1092"/>
            <ac:spMk id="2" creationId="{949C6B32-D706-4437-8809-C23D50A956AB}"/>
          </ac:spMkLst>
        </pc:spChg>
        <pc:spChg chg="add mod">
          <ac:chgData name="Cesar Augusto Lopez Gallego" userId="0dfa9112-9251-4882-b472-cf2dfcee09d1" providerId="ADAL" clId="{C1E65C19-F3A7-4B92-9104-01D959D33C65}" dt="2024-07-08T13:16:52.141" v="1358" actId="20577"/>
          <ac:spMkLst>
            <pc:docMk/>
            <pc:sldMk cId="1523605342" sldId="1092"/>
            <ac:spMk id="4" creationId="{C04F2600-F0D0-4E4C-BFD5-D325D19E6929}"/>
          </ac:spMkLst>
        </pc:spChg>
        <pc:spChg chg="add mod">
          <ac:chgData name="Cesar Augusto Lopez Gallego" userId="0dfa9112-9251-4882-b472-cf2dfcee09d1" providerId="ADAL" clId="{C1E65C19-F3A7-4B92-9104-01D959D33C65}" dt="2024-07-08T13:24:24.254" v="1611" actId="1076"/>
          <ac:spMkLst>
            <pc:docMk/>
            <pc:sldMk cId="1523605342" sldId="1092"/>
            <ac:spMk id="5" creationId="{56FDA72F-9D31-4E26-B631-C16ED3305C67}"/>
          </ac:spMkLst>
        </pc:spChg>
        <pc:spChg chg="add del mod">
          <ac:chgData name="Cesar Augusto Lopez Gallego" userId="0dfa9112-9251-4882-b472-cf2dfcee09d1" providerId="ADAL" clId="{C1E65C19-F3A7-4B92-9104-01D959D33C65}" dt="2024-07-08T13:18:43.550" v="1522" actId="478"/>
          <ac:spMkLst>
            <pc:docMk/>
            <pc:sldMk cId="1523605342" sldId="1092"/>
            <ac:spMk id="6" creationId="{97FD2A79-D180-4562-82D5-99BF307927BD}"/>
          </ac:spMkLst>
        </pc:spChg>
        <pc:spChg chg="add mod">
          <ac:chgData name="Cesar Augusto Lopez Gallego" userId="0dfa9112-9251-4882-b472-cf2dfcee09d1" providerId="ADAL" clId="{C1E65C19-F3A7-4B92-9104-01D959D33C65}" dt="2024-07-08T13:22:51.782" v="1579" actId="1076"/>
          <ac:spMkLst>
            <pc:docMk/>
            <pc:sldMk cId="1523605342" sldId="1092"/>
            <ac:spMk id="13" creationId="{A368459A-ED91-484D-A640-FABD1E894915}"/>
          </ac:spMkLst>
        </pc:spChg>
        <pc:spChg chg="add mod">
          <ac:chgData name="Cesar Augusto Lopez Gallego" userId="0dfa9112-9251-4882-b472-cf2dfcee09d1" providerId="ADAL" clId="{C1E65C19-F3A7-4B92-9104-01D959D33C65}" dt="2024-07-08T13:22:51.782" v="1579" actId="1076"/>
          <ac:spMkLst>
            <pc:docMk/>
            <pc:sldMk cId="1523605342" sldId="1092"/>
            <ac:spMk id="14" creationId="{0005989E-EAB9-4C96-9CB9-8624B13EA565}"/>
          </ac:spMkLst>
        </pc:spChg>
        <pc:spChg chg="add mod">
          <ac:chgData name="Cesar Augusto Lopez Gallego" userId="0dfa9112-9251-4882-b472-cf2dfcee09d1" providerId="ADAL" clId="{C1E65C19-F3A7-4B92-9104-01D959D33C65}" dt="2024-07-08T13:22:51.782" v="1579" actId="1076"/>
          <ac:spMkLst>
            <pc:docMk/>
            <pc:sldMk cId="1523605342" sldId="1092"/>
            <ac:spMk id="15" creationId="{30CA0BC4-352A-43F1-BC15-B448B78D150D}"/>
          </ac:spMkLst>
        </pc:spChg>
        <pc:spChg chg="add mod">
          <ac:chgData name="Cesar Augusto Lopez Gallego" userId="0dfa9112-9251-4882-b472-cf2dfcee09d1" providerId="ADAL" clId="{C1E65C19-F3A7-4B92-9104-01D959D33C65}" dt="2024-07-08T13:24:19.038" v="1610" actId="1076"/>
          <ac:spMkLst>
            <pc:docMk/>
            <pc:sldMk cId="1523605342" sldId="1092"/>
            <ac:spMk id="16" creationId="{D21151E9-3D8C-4F45-8F2C-BD0E7859FE22}"/>
          </ac:spMkLst>
        </pc:spChg>
        <pc:picChg chg="add mod">
          <ac:chgData name="Cesar Augusto Lopez Gallego" userId="0dfa9112-9251-4882-b472-cf2dfcee09d1" providerId="ADAL" clId="{C1E65C19-F3A7-4B92-9104-01D959D33C65}" dt="2024-07-08T13:23:49.839" v="1604" actId="207"/>
          <ac:picMkLst>
            <pc:docMk/>
            <pc:sldMk cId="1523605342" sldId="1092"/>
            <ac:picMk id="8" creationId="{17F368D1-0F9E-436F-B265-3ABFD5D58E7A}"/>
          </ac:picMkLst>
        </pc:picChg>
        <pc:picChg chg="add mod">
          <ac:chgData name="Cesar Augusto Lopez Gallego" userId="0dfa9112-9251-4882-b472-cf2dfcee09d1" providerId="ADAL" clId="{C1E65C19-F3A7-4B92-9104-01D959D33C65}" dt="2024-07-08T13:23:52.957" v="1605" actId="207"/>
          <ac:picMkLst>
            <pc:docMk/>
            <pc:sldMk cId="1523605342" sldId="1092"/>
            <ac:picMk id="10" creationId="{430C652F-BA76-42D0-BB0C-9ED1866755B7}"/>
          </ac:picMkLst>
        </pc:picChg>
        <pc:picChg chg="add mod">
          <ac:chgData name="Cesar Augusto Lopez Gallego" userId="0dfa9112-9251-4882-b472-cf2dfcee09d1" providerId="ADAL" clId="{C1E65C19-F3A7-4B92-9104-01D959D33C65}" dt="2024-07-08T13:24:02.118" v="1607" actId="207"/>
          <ac:picMkLst>
            <pc:docMk/>
            <pc:sldMk cId="1523605342" sldId="1092"/>
            <ac:picMk id="12" creationId="{8330777E-C892-4810-8C47-8777B47A6DB4}"/>
          </ac:picMkLst>
        </pc:picChg>
      </pc:sldChg>
      <pc:sldChg chg="add del">
        <pc:chgData name="Cesar Augusto Lopez Gallego" userId="0dfa9112-9251-4882-b472-cf2dfcee09d1" providerId="ADAL" clId="{C1E65C19-F3A7-4B92-9104-01D959D33C65}" dt="2024-07-08T18:41:11.024" v="1624" actId="2696"/>
        <pc:sldMkLst>
          <pc:docMk/>
          <pc:sldMk cId="2495244836" sldId="1092"/>
        </pc:sldMkLst>
      </pc:sldChg>
      <pc:sldChg chg="add">
        <pc:chgData name="Cesar Augusto Lopez Gallego" userId="0dfa9112-9251-4882-b472-cf2dfcee09d1" providerId="ADAL" clId="{C1E65C19-F3A7-4B92-9104-01D959D33C65}" dt="2024-07-08T18:41:15.672" v="1625"/>
        <pc:sldMkLst>
          <pc:docMk/>
          <pc:sldMk cId="3577569670" sldId="1092"/>
        </pc:sldMkLst>
      </pc:sldChg>
      <pc:sldChg chg="add">
        <pc:chgData name="Cesar Augusto Lopez Gallego" userId="0dfa9112-9251-4882-b472-cf2dfcee09d1" providerId="ADAL" clId="{C1E65C19-F3A7-4B92-9104-01D959D33C65}" dt="2024-07-08T13:49:37.392" v="1619"/>
        <pc:sldMkLst>
          <pc:docMk/>
          <pc:sldMk cId="214339009" sldId="1093"/>
        </pc:sldMkLst>
      </pc:sldChg>
      <pc:sldChg chg="addSp delSp modSp new mod modClrScheme modAnim chgLayout">
        <pc:chgData name="Cesar Augusto Lopez Gallego" userId="0dfa9112-9251-4882-b472-cf2dfcee09d1" providerId="ADAL" clId="{C1E65C19-F3A7-4B92-9104-01D959D33C65}" dt="2024-07-08T18:52:45.146" v="2340" actId="1076"/>
        <pc:sldMkLst>
          <pc:docMk/>
          <pc:sldMk cId="4277181346" sldId="1094"/>
        </pc:sldMkLst>
        <pc:spChg chg="del">
          <ac:chgData name="Cesar Augusto Lopez Gallego" userId="0dfa9112-9251-4882-b472-cf2dfcee09d1" providerId="ADAL" clId="{C1E65C19-F3A7-4B92-9104-01D959D33C65}" dt="2024-07-08T18:42:07.217" v="1632" actId="478"/>
          <ac:spMkLst>
            <pc:docMk/>
            <pc:sldMk cId="4277181346" sldId="1094"/>
            <ac:spMk id="2" creationId="{4692AC3B-8F4C-4B58-8248-00B1F539D9DE}"/>
          </ac:spMkLst>
        </pc:spChg>
        <pc:spChg chg="mod ord">
          <ac:chgData name="Cesar Augusto Lopez Gallego" userId="0dfa9112-9251-4882-b472-cf2dfcee09d1" providerId="ADAL" clId="{C1E65C19-F3A7-4B92-9104-01D959D33C65}" dt="2024-07-08T18:42:50.993" v="1649" actId="700"/>
          <ac:spMkLst>
            <pc:docMk/>
            <pc:sldMk cId="4277181346" sldId="1094"/>
            <ac:spMk id="3" creationId="{A6B42284-91F8-4A37-90A0-4DBD431F2743}"/>
          </ac:spMkLst>
        </pc:spChg>
        <pc:spChg chg="add mod">
          <ac:chgData name="Cesar Augusto Lopez Gallego" userId="0dfa9112-9251-4882-b472-cf2dfcee09d1" providerId="ADAL" clId="{C1E65C19-F3A7-4B92-9104-01D959D33C65}" dt="2024-07-08T18:42:15.130" v="1644" actId="20577"/>
          <ac:spMkLst>
            <pc:docMk/>
            <pc:sldMk cId="4277181346" sldId="1094"/>
            <ac:spMk id="4" creationId="{5B51603F-E8F0-4B32-805C-AF5391AE8BDD}"/>
          </ac:spMkLst>
        </pc:spChg>
        <pc:spChg chg="add del mod ord">
          <ac:chgData name="Cesar Augusto Lopez Gallego" userId="0dfa9112-9251-4882-b472-cf2dfcee09d1" providerId="ADAL" clId="{C1E65C19-F3A7-4B92-9104-01D959D33C65}" dt="2024-07-08T18:42:33.901" v="1646" actId="478"/>
          <ac:spMkLst>
            <pc:docMk/>
            <pc:sldMk cId="4277181346" sldId="1094"/>
            <ac:spMk id="5" creationId="{EDDFCCAC-9D6B-452E-90BA-399FCF702EB4}"/>
          </ac:spMkLst>
        </pc:spChg>
        <pc:spChg chg="add del mod ord">
          <ac:chgData name="Cesar Augusto Lopez Gallego" userId="0dfa9112-9251-4882-b472-cf2dfcee09d1" providerId="ADAL" clId="{C1E65C19-F3A7-4B92-9104-01D959D33C65}" dt="2024-07-08T18:42:44.885" v="1648" actId="478"/>
          <ac:spMkLst>
            <pc:docMk/>
            <pc:sldMk cId="4277181346" sldId="1094"/>
            <ac:spMk id="6" creationId="{5BE3AB9B-8227-4492-BC96-0663250476C7}"/>
          </ac:spMkLst>
        </pc:spChg>
        <pc:spChg chg="add del mod ord">
          <ac:chgData name="Cesar Augusto Lopez Gallego" userId="0dfa9112-9251-4882-b472-cf2dfcee09d1" providerId="ADAL" clId="{C1E65C19-F3A7-4B92-9104-01D959D33C65}" dt="2024-07-08T18:42:53.396" v="1650" actId="478"/>
          <ac:spMkLst>
            <pc:docMk/>
            <pc:sldMk cId="4277181346" sldId="1094"/>
            <ac:spMk id="7" creationId="{4DA1270D-208C-42E0-9452-1ADC45D0CDFE}"/>
          </ac:spMkLst>
        </pc:spChg>
        <pc:spChg chg="add mod ord">
          <ac:chgData name="Cesar Augusto Lopez Gallego" userId="0dfa9112-9251-4882-b472-cf2dfcee09d1" providerId="ADAL" clId="{C1E65C19-F3A7-4B92-9104-01D959D33C65}" dt="2024-07-08T18:52:17.981" v="2331" actId="1076"/>
          <ac:spMkLst>
            <pc:docMk/>
            <pc:sldMk cId="4277181346" sldId="1094"/>
            <ac:spMk id="8" creationId="{85B8064E-D6CD-4D66-B404-C1FD1E066C0C}"/>
          </ac:spMkLst>
        </pc:spChg>
        <pc:spChg chg="add del mod">
          <ac:chgData name="Cesar Augusto Lopez Gallego" userId="0dfa9112-9251-4882-b472-cf2dfcee09d1" providerId="ADAL" clId="{C1E65C19-F3A7-4B92-9104-01D959D33C65}" dt="2024-07-08T18:52:26.427" v="2335" actId="478"/>
          <ac:spMkLst>
            <pc:docMk/>
            <pc:sldMk cId="4277181346" sldId="1094"/>
            <ac:spMk id="11" creationId="{BB7354F9-BBAC-43A8-A32F-1D2CB2919DDB}"/>
          </ac:spMkLst>
        </pc:spChg>
        <pc:picChg chg="add mod">
          <ac:chgData name="Cesar Augusto Lopez Gallego" userId="0dfa9112-9251-4882-b472-cf2dfcee09d1" providerId="ADAL" clId="{C1E65C19-F3A7-4B92-9104-01D959D33C65}" dt="2024-07-08T18:52:45.146" v="2340" actId="1076"/>
          <ac:picMkLst>
            <pc:docMk/>
            <pc:sldMk cId="4277181346" sldId="1094"/>
            <ac:picMk id="10" creationId="{A0F021AD-B73A-41AD-A951-4E29F2FCCFFB}"/>
          </ac:picMkLst>
        </pc:picChg>
      </pc:sldChg>
      <pc:sldChg chg="new del">
        <pc:chgData name="Cesar Augusto Lopez Gallego" userId="0dfa9112-9251-4882-b472-cf2dfcee09d1" providerId="ADAL" clId="{C1E65C19-F3A7-4B92-9104-01D959D33C65}" dt="2024-07-09T12:10:01.614" v="2345" actId="47"/>
        <pc:sldMkLst>
          <pc:docMk/>
          <pc:sldMk cId="762095758" sldId="1095"/>
        </pc:sldMkLst>
      </pc:sldChg>
      <pc:sldChg chg="modSp add mod">
        <pc:chgData name="Cesar Augusto Lopez Gallego" userId="0dfa9112-9251-4882-b472-cf2dfcee09d1" providerId="ADAL" clId="{C1E65C19-F3A7-4B92-9104-01D959D33C65}" dt="2024-07-09T12:10:43.010" v="2419" actId="1076"/>
        <pc:sldMkLst>
          <pc:docMk/>
          <pc:sldMk cId="2003357144" sldId="1095"/>
        </pc:sldMkLst>
        <pc:spChg chg="mod">
          <ac:chgData name="Cesar Augusto Lopez Gallego" userId="0dfa9112-9251-4882-b472-cf2dfcee09d1" providerId="ADAL" clId="{C1E65C19-F3A7-4B92-9104-01D959D33C65}" dt="2024-07-09T12:10:39.922" v="2418" actId="1076"/>
          <ac:spMkLst>
            <pc:docMk/>
            <pc:sldMk cId="2003357144" sldId="1095"/>
            <ac:spMk id="2" creationId="{00000000-0000-0000-0000-000000000000}"/>
          </ac:spMkLst>
        </pc:spChg>
        <pc:picChg chg="mod">
          <ac:chgData name="Cesar Augusto Lopez Gallego" userId="0dfa9112-9251-4882-b472-cf2dfcee09d1" providerId="ADAL" clId="{C1E65C19-F3A7-4B92-9104-01D959D33C65}" dt="2024-07-09T12:10:43.010" v="2419" actId="1076"/>
          <ac:picMkLst>
            <pc:docMk/>
            <pc:sldMk cId="2003357144" sldId="1095"/>
            <ac:picMk id="3" creationId="{53A91E6C-0F6C-435A-B946-27307B03A38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1A53-195E-46EC-AA22-B330D6214279}"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CO"/>
        </a:p>
      </dgm:t>
    </dgm:pt>
    <dgm:pt modelId="{1249D568-46B2-43DA-879B-3229AE628972}">
      <dgm:prSet/>
      <dgm:spPr/>
      <dgm:t>
        <a:bodyPr/>
        <a:lstStyle/>
        <a:p>
          <a:r>
            <a:rPr lang="es-ES" dirty="0">
              <a:solidFill>
                <a:schemeClr val="tx1"/>
              </a:solidFill>
            </a:rPr>
            <a:t>Foco: control estricto sobre la gestión de datos. </a:t>
          </a:r>
          <a:endParaRPr lang="es-CO" dirty="0">
            <a:solidFill>
              <a:schemeClr val="tx1"/>
            </a:solidFill>
          </a:endParaRPr>
        </a:p>
      </dgm:t>
    </dgm:pt>
    <dgm:pt modelId="{313E7460-65EB-4348-8492-E03B117BAAD7}" type="parTrans" cxnId="{110C5B0E-53A9-4DA3-B000-A74FD71DFAE1}">
      <dgm:prSet/>
      <dgm:spPr/>
      <dgm:t>
        <a:bodyPr/>
        <a:lstStyle/>
        <a:p>
          <a:endParaRPr lang="es-CO"/>
        </a:p>
      </dgm:t>
    </dgm:pt>
    <dgm:pt modelId="{3B473562-63C5-493A-AC44-5500EFBB1B8F}" type="sibTrans" cxnId="{110C5B0E-53A9-4DA3-B000-A74FD71DFAE1}">
      <dgm:prSet/>
      <dgm:spPr/>
      <dgm:t>
        <a:bodyPr/>
        <a:lstStyle/>
        <a:p>
          <a:endParaRPr lang="es-CO"/>
        </a:p>
      </dgm:t>
    </dgm:pt>
    <dgm:pt modelId="{933A0C9F-96BA-48E1-94E0-FA86BEEFE00C}">
      <dgm:prSet/>
      <dgm:spPr/>
      <dgm:t>
        <a:bodyPr/>
        <a:lstStyle/>
        <a:p>
          <a:r>
            <a:rPr lang="es-ES" dirty="0"/>
            <a:t>Fuente unificada de información para cada categoría de datos principal con información de varias fuentes, se limpia y se almacena en un repositorio central. </a:t>
          </a:r>
          <a:endParaRPr lang="es-CO" dirty="0"/>
        </a:p>
      </dgm:t>
    </dgm:pt>
    <dgm:pt modelId="{E634A6E2-0ECD-40EB-85FD-909279FCDB31}" type="parTrans" cxnId="{51A09B0D-0E3D-424E-9CD7-FD5D8CEE6140}">
      <dgm:prSet/>
      <dgm:spPr/>
      <dgm:t>
        <a:bodyPr/>
        <a:lstStyle/>
        <a:p>
          <a:endParaRPr lang="es-CO"/>
        </a:p>
      </dgm:t>
    </dgm:pt>
    <dgm:pt modelId="{F87A5DBF-8BE4-418A-A54A-EA78A3399F83}" type="sibTrans" cxnId="{51A09B0D-0E3D-424E-9CD7-FD5D8CEE6140}">
      <dgm:prSet/>
      <dgm:spPr/>
      <dgm:t>
        <a:bodyPr/>
        <a:lstStyle/>
        <a:p>
          <a:endParaRPr lang="es-CO"/>
        </a:p>
      </dgm:t>
    </dgm:pt>
    <dgm:pt modelId="{F66309D5-899D-4217-8C4E-B21087B82537}">
      <dgm:prSet/>
      <dgm:spPr/>
      <dgm:t>
        <a:bodyPr/>
        <a:lstStyle/>
        <a:p>
          <a:r>
            <a:rPr lang="es-ES" dirty="0"/>
            <a:t>Más adecuado para industrias que requieren consistencia, seguridad y control de alto nivel</a:t>
          </a:r>
          <a:endParaRPr lang="es-CO" dirty="0"/>
        </a:p>
      </dgm:t>
    </dgm:pt>
    <dgm:pt modelId="{957F873F-306C-414A-B173-ACE0F7495292}" type="parTrans" cxnId="{51838DCD-09D7-402D-A0C4-27A19F4AA349}">
      <dgm:prSet/>
      <dgm:spPr/>
      <dgm:t>
        <a:bodyPr/>
        <a:lstStyle/>
        <a:p>
          <a:endParaRPr lang="es-CO"/>
        </a:p>
      </dgm:t>
    </dgm:pt>
    <dgm:pt modelId="{C7DD3823-E38E-4D59-8523-D554E90AEC4C}" type="sibTrans" cxnId="{51838DCD-09D7-402D-A0C4-27A19F4AA349}">
      <dgm:prSet/>
      <dgm:spPr/>
      <dgm:t>
        <a:bodyPr/>
        <a:lstStyle/>
        <a:p>
          <a:endParaRPr lang="es-CO"/>
        </a:p>
      </dgm:t>
    </dgm:pt>
    <dgm:pt modelId="{436A2DD0-E22B-497C-88E4-9BC2EB29F524}" type="pres">
      <dgm:prSet presAssocID="{56271A53-195E-46EC-AA22-B330D6214279}" presName="diagram" presStyleCnt="0">
        <dgm:presLayoutVars>
          <dgm:dir/>
          <dgm:resizeHandles val="exact"/>
        </dgm:presLayoutVars>
      </dgm:prSet>
      <dgm:spPr/>
    </dgm:pt>
    <dgm:pt modelId="{A899023B-2AED-4B17-A701-B8B366A6E769}" type="pres">
      <dgm:prSet presAssocID="{1249D568-46B2-43DA-879B-3229AE628972}" presName="node" presStyleLbl="node1" presStyleIdx="0" presStyleCnt="3">
        <dgm:presLayoutVars>
          <dgm:bulletEnabled val="1"/>
        </dgm:presLayoutVars>
      </dgm:prSet>
      <dgm:spPr/>
    </dgm:pt>
    <dgm:pt modelId="{F3CCE20C-2170-4232-A326-3D5AB874BA13}" type="pres">
      <dgm:prSet presAssocID="{3B473562-63C5-493A-AC44-5500EFBB1B8F}" presName="sibTrans" presStyleCnt="0"/>
      <dgm:spPr/>
    </dgm:pt>
    <dgm:pt modelId="{C0C3F530-44C2-436F-85D5-F70429EA3F97}" type="pres">
      <dgm:prSet presAssocID="{933A0C9F-96BA-48E1-94E0-FA86BEEFE00C}" presName="node" presStyleLbl="node1" presStyleIdx="1" presStyleCnt="3">
        <dgm:presLayoutVars>
          <dgm:bulletEnabled val="1"/>
        </dgm:presLayoutVars>
      </dgm:prSet>
      <dgm:spPr/>
    </dgm:pt>
    <dgm:pt modelId="{BCE401CB-B88D-4A82-B322-06ABFB8645BC}" type="pres">
      <dgm:prSet presAssocID="{F87A5DBF-8BE4-418A-A54A-EA78A3399F83}" presName="sibTrans" presStyleCnt="0"/>
      <dgm:spPr/>
    </dgm:pt>
    <dgm:pt modelId="{21863364-72E3-47AC-9237-8FBFB105AD84}" type="pres">
      <dgm:prSet presAssocID="{F66309D5-899D-4217-8C4E-B21087B82537}" presName="node" presStyleLbl="node1" presStyleIdx="2" presStyleCnt="3">
        <dgm:presLayoutVars>
          <dgm:bulletEnabled val="1"/>
        </dgm:presLayoutVars>
      </dgm:prSet>
      <dgm:spPr/>
    </dgm:pt>
  </dgm:ptLst>
  <dgm:cxnLst>
    <dgm:cxn modelId="{51A09B0D-0E3D-424E-9CD7-FD5D8CEE6140}" srcId="{56271A53-195E-46EC-AA22-B330D6214279}" destId="{933A0C9F-96BA-48E1-94E0-FA86BEEFE00C}" srcOrd="1" destOrd="0" parTransId="{E634A6E2-0ECD-40EB-85FD-909279FCDB31}" sibTransId="{F87A5DBF-8BE4-418A-A54A-EA78A3399F83}"/>
    <dgm:cxn modelId="{110C5B0E-53A9-4DA3-B000-A74FD71DFAE1}" srcId="{56271A53-195E-46EC-AA22-B330D6214279}" destId="{1249D568-46B2-43DA-879B-3229AE628972}" srcOrd="0" destOrd="0" parTransId="{313E7460-65EB-4348-8492-E03B117BAAD7}" sibTransId="{3B473562-63C5-493A-AC44-5500EFBB1B8F}"/>
    <dgm:cxn modelId="{3A7DCE20-80D3-4879-81EE-2E5F02F2FF97}" type="presOf" srcId="{1249D568-46B2-43DA-879B-3229AE628972}" destId="{A899023B-2AED-4B17-A701-B8B366A6E769}" srcOrd="0" destOrd="0" presId="urn:microsoft.com/office/officeart/2005/8/layout/default"/>
    <dgm:cxn modelId="{4579B066-45A1-4BC6-8305-0EF38CC25CFF}" type="presOf" srcId="{933A0C9F-96BA-48E1-94E0-FA86BEEFE00C}" destId="{C0C3F530-44C2-436F-85D5-F70429EA3F97}" srcOrd="0" destOrd="0" presId="urn:microsoft.com/office/officeart/2005/8/layout/default"/>
    <dgm:cxn modelId="{3F3DEEAE-33B8-4B3A-A2B2-8E559F73B36F}" type="presOf" srcId="{F66309D5-899D-4217-8C4E-B21087B82537}" destId="{21863364-72E3-47AC-9237-8FBFB105AD84}" srcOrd="0" destOrd="0" presId="urn:microsoft.com/office/officeart/2005/8/layout/default"/>
    <dgm:cxn modelId="{51838DCD-09D7-402D-A0C4-27A19F4AA349}" srcId="{56271A53-195E-46EC-AA22-B330D6214279}" destId="{F66309D5-899D-4217-8C4E-B21087B82537}" srcOrd="2" destOrd="0" parTransId="{957F873F-306C-414A-B173-ACE0F7495292}" sibTransId="{C7DD3823-E38E-4D59-8523-D554E90AEC4C}"/>
    <dgm:cxn modelId="{34E131DE-374A-49AE-9760-4CC0F92E3F02}" type="presOf" srcId="{56271A53-195E-46EC-AA22-B330D6214279}" destId="{436A2DD0-E22B-497C-88E4-9BC2EB29F524}" srcOrd="0" destOrd="0" presId="urn:microsoft.com/office/officeart/2005/8/layout/default"/>
    <dgm:cxn modelId="{2582C7AC-6FFB-4B83-94E1-FEA8BDB979D6}" type="presParOf" srcId="{436A2DD0-E22B-497C-88E4-9BC2EB29F524}" destId="{A899023B-2AED-4B17-A701-B8B366A6E769}" srcOrd="0" destOrd="0" presId="urn:microsoft.com/office/officeart/2005/8/layout/default"/>
    <dgm:cxn modelId="{4F164A92-C231-4FA5-A8D2-92FA62163088}" type="presParOf" srcId="{436A2DD0-E22B-497C-88E4-9BC2EB29F524}" destId="{F3CCE20C-2170-4232-A326-3D5AB874BA13}" srcOrd="1" destOrd="0" presId="urn:microsoft.com/office/officeart/2005/8/layout/default"/>
    <dgm:cxn modelId="{F43FBD18-A0DE-4BF8-B82A-EB085EBFDDDF}" type="presParOf" srcId="{436A2DD0-E22B-497C-88E4-9BC2EB29F524}" destId="{C0C3F530-44C2-436F-85D5-F70429EA3F97}" srcOrd="2" destOrd="0" presId="urn:microsoft.com/office/officeart/2005/8/layout/default"/>
    <dgm:cxn modelId="{A73DC8F9-174B-46EA-ADC3-267AEA11558F}" type="presParOf" srcId="{436A2DD0-E22B-497C-88E4-9BC2EB29F524}" destId="{BCE401CB-B88D-4A82-B322-06ABFB8645BC}" srcOrd="3" destOrd="0" presId="urn:microsoft.com/office/officeart/2005/8/layout/default"/>
    <dgm:cxn modelId="{879E6927-1C41-4770-973A-7DCB7FB6BF61}" type="presParOf" srcId="{436A2DD0-E22B-497C-88E4-9BC2EB29F524}" destId="{21863364-72E3-47AC-9237-8FBFB105AD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7FBF-3451-4B12-AC17-D3F5C97DC25C}" type="doc">
      <dgm:prSet loTypeId="urn:microsoft.com/office/officeart/2005/8/layout/default" loCatId="list" qsTypeId="urn:microsoft.com/office/officeart/2005/8/quickstyle/simple1" qsCatId="simple" csTypeId="urn:microsoft.com/office/officeart/2005/8/colors/accent1_4" csCatId="accent1"/>
      <dgm:spPr/>
      <dgm:t>
        <a:bodyPr/>
        <a:lstStyle/>
        <a:p>
          <a:endParaRPr lang="es-CO"/>
        </a:p>
      </dgm:t>
    </dgm:pt>
    <dgm:pt modelId="{9BC3D328-CA10-42E2-99F4-3D7C26AA7A13}">
      <dgm:prSet/>
      <dgm:spPr/>
      <dgm:t>
        <a:bodyPr/>
        <a:lstStyle/>
        <a:p>
          <a:r>
            <a:rPr lang="es-ES" dirty="0"/>
            <a:t>Se realizan transformaciones de datos controladas, para  rastrear con precisión hasta una única fuente de información. </a:t>
          </a:r>
          <a:endParaRPr lang="es-CO" dirty="0"/>
        </a:p>
      </dgm:t>
    </dgm:pt>
    <dgm:pt modelId="{BE90CA6F-CBDF-4810-8DC1-0E2C47AB63E2}" type="parTrans" cxnId="{C9C05540-FB63-46F6-8338-4F324328E585}">
      <dgm:prSet/>
      <dgm:spPr/>
      <dgm:t>
        <a:bodyPr/>
        <a:lstStyle/>
        <a:p>
          <a:endParaRPr lang="es-CO"/>
        </a:p>
      </dgm:t>
    </dgm:pt>
    <dgm:pt modelId="{2605D437-54F5-4049-9820-214E8065E538}" type="sibTrans" cxnId="{C9C05540-FB63-46F6-8338-4F324328E585}">
      <dgm:prSet/>
      <dgm:spPr/>
      <dgm:t>
        <a:bodyPr/>
        <a:lstStyle/>
        <a:p>
          <a:endParaRPr lang="es-CO"/>
        </a:p>
      </dgm:t>
    </dgm:pt>
    <dgm:pt modelId="{FE5B56D5-7D84-4990-8F70-19E9F97D31BD}">
      <dgm:prSet/>
      <dgm:spPr/>
      <dgm:t>
        <a:bodyPr/>
        <a:lstStyle/>
        <a:p>
          <a:r>
            <a:rPr lang="es-ES" dirty="0"/>
            <a:t>Cada unidad o área es libre de modificar los datos para satisfacer sus necesidades específicas, al tiempo que se preserva la coherencia y la integridad generales de los datos.</a:t>
          </a:r>
          <a:endParaRPr lang="es-CO" dirty="0"/>
        </a:p>
      </dgm:t>
    </dgm:pt>
    <dgm:pt modelId="{CF1BE374-FAE2-4F14-BC6C-D8B0BD200A96}" type="parTrans" cxnId="{93C48C15-D81B-40EC-93B2-412A28311F0E}">
      <dgm:prSet/>
      <dgm:spPr/>
      <dgm:t>
        <a:bodyPr/>
        <a:lstStyle/>
        <a:p>
          <a:endParaRPr lang="es-CO"/>
        </a:p>
      </dgm:t>
    </dgm:pt>
    <dgm:pt modelId="{A369CD5E-F650-4E0F-A03B-969A4A065809}" type="sibTrans" cxnId="{93C48C15-D81B-40EC-93B2-412A28311F0E}">
      <dgm:prSet/>
      <dgm:spPr/>
      <dgm:t>
        <a:bodyPr/>
        <a:lstStyle/>
        <a:p>
          <a:endParaRPr lang="es-CO"/>
        </a:p>
      </dgm:t>
    </dgm:pt>
    <dgm:pt modelId="{C82C8C09-9B32-41AE-9F23-01BA99D671C6}">
      <dgm:prSet/>
      <dgm:spPr/>
      <dgm:t>
        <a:bodyPr/>
        <a:lstStyle/>
        <a:p>
          <a:r>
            <a:rPr lang="es-ES" dirty="0"/>
            <a:t>Aplica para las grandes empresas con diversas líneas de negocio.</a:t>
          </a:r>
          <a:endParaRPr lang="es-CO" dirty="0"/>
        </a:p>
      </dgm:t>
    </dgm:pt>
    <dgm:pt modelId="{B09439A3-BE98-4D29-AAFD-B415BDB4AF4C}" type="parTrans" cxnId="{0FB44833-9920-41D4-BB3D-0E48A4A362FD}">
      <dgm:prSet/>
      <dgm:spPr/>
      <dgm:t>
        <a:bodyPr/>
        <a:lstStyle/>
        <a:p>
          <a:endParaRPr lang="es-CO"/>
        </a:p>
      </dgm:t>
    </dgm:pt>
    <dgm:pt modelId="{87052D43-8C32-4D36-86FB-11126E276D49}" type="sibTrans" cxnId="{0FB44833-9920-41D4-BB3D-0E48A4A362FD}">
      <dgm:prSet/>
      <dgm:spPr/>
      <dgm:t>
        <a:bodyPr/>
        <a:lstStyle/>
        <a:p>
          <a:endParaRPr lang="es-CO"/>
        </a:p>
      </dgm:t>
    </dgm:pt>
    <dgm:pt modelId="{BF3F6993-9324-4B26-A6EC-5C5F28CEBF01}" type="pres">
      <dgm:prSet presAssocID="{4E8F7FBF-3451-4B12-AC17-D3F5C97DC25C}" presName="diagram" presStyleCnt="0">
        <dgm:presLayoutVars>
          <dgm:dir/>
          <dgm:resizeHandles val="exact"/>
        </dgm:presLayoutVars>
      </dgm:prSet>
      <dgm:spPr/>
    </dgm:pt>
    <dgm:pt modelId="{8B21B169-9716-484D-A12A-6CAF6735996F}" type="pres">
      <dgm:prSet presAssocID="{9BC3D328-CA10-42E2-99F4-3D7C26AA7A13}" presName="node" presStyleLbl="node1" presStyleIdx="0" presStyleCnt="3">
        <dgm:presLayoutVars>
          <dgm:bulletEnabled val="1"/>
        </dgm:presLayoutVars>
      </dgm:prSet>
      <dgm:spPr/>
    </dgm:pt>
    <dgm:pt modelId="{1A5A986D-9EC4-4079-A129-EC1E255BD151}" type="pres">
      <dgm:prSet presAssocID="{2605D437-54F5-4049-9820-214E8065E538}" presName="sibTrans" presStyleCnt="0"/>
      <dgm:spPr/>
    </dgm:pt>
    <dgm:pt modelId="{7796C6E8-FE9F-432D-9906-F8836FD1EC84}" type="pres">
      <dgm:prSet presAssocID="{FE5B56D5-7D84-4990-8F70-19E9F97D31BD}" presName="node" presStyleLbl="node1" presStyleIdx="1" presStyleCnt="3">
        <dgm:presLayoutVars>
          <dgm:bulletEnabled val="1"/>
        </dgm:presLayoutVars>
      </dgm:prSet>
      <dgm:spPr/>
    </dgm:pt>
    <dgm:pt modelId="{E5B67938-28F5-4B08-B247-8D76031F418D}" type="pres">
      <dgm:prSet presAssocID="{A369CD5E-F650-4E0F-A03B-969A4A065809}" presName="sibTrans" presStyleCnt="0"/>
      <dgm:spPr/>
    </dgm:pt>
    <dgm:pt modelId="{5836226B-A391-425B-8E6B-A730B0141345}" type="pres">
      <dgm:prSet presAssocID="{C82C8C09-9B32-41AE-9F23-01BA99D671C6}" presName="node" presStyleLbl="node1" presStyleIdx="2" presStyleCnt="3">
        <dgm:presLayoutVars>
          <dgm:bulletEnabled val="1"/>
        </dgm:presLayoutVars>
      </dgm:prSet>
      <dgm:spPr/>
    </dgm:pt>
  </dgm:ptLst>
  <dgm:cxnLst>
    <dgm:cxn modelId="{93C48C15-D81B-40EC-93B2-412A28311F0E}" srcId="{4E8F7FBF-3451-4B12-AC17-D3F5C97DC25C}" destId="{FE5B56D5-7D84-4990-8F70-19E9F97D31BD}" srcOrd="1" destOrd="0" parTransId="{CF1BE374-FAE2-4F14-BC6C-D8B0BD200A96}" sibTransId="{A369CD5E-F650-4E0F-A03B-969A4A065809}"/>
    <dgm:cxn modelId="{0FB44833-9920-41D4-BB3D-0E48A4A362FD}" srcId="{4E8F7FBF-3451-4B12-AC17-D3F5C97DC25C}" destId="{C82C8C09-9B32-41AE-9F23-01BA99D671C6}" srcOrd="2" destOrd="0" parTransId="{B09439A3-BE98-4D29-AAFD-B415BDB4AF4C}" sibTransId="{87052D43-8C32-4D36-86FB-11126E276D49}"/>
    <dgm:cxn modelId="{91604134-7CDC-4C26-8FD3-65DBE14FDDA2}" type="presOf" srcId="{4E8F7FBF-3451-4B12-AC17-D3F5C97DC25C}" destId="{BF3F6993-9324-4B26-A6EC-5C5F28CEBF01}" srcOrd="0" destOrd="0" presId="urn:microsoft.com/office/officeart/2005/8/layout/default"/>
    <dgm:cxn modelId="{C9C05540-FB63-46F6-8338-4F324328E585}" srcId="{4E8F7FBF-3451-4B12-AC17-D3F5C97DC25C}" destId="{9BC3D328-CA10-42E2-99F4-3D7C26AA7A13}" srcOrd="0" destOrd="0" parTransId="{BE90CA6F-CBDF-4810-8DC1-0E2C47AB63E2}" sibTransId="{2605D437-54F5-4049-9820-214E8065E538}"/>
    <dgm:cxn modelId="{F7FC7881-1115-4A6B-ABD4-8E2ECD9923F1}" type="presOf" srcId="{9BC3D328-CA10-42E2-99F4-3D7C26AA7A13}" destId="{8B21B169-9716-484D-A12A-6CAF6735996F}" srcOrd="0" destOrd="0" presId="urn:microsoft.com/office/officeart/2005/8/layout/default"/>
    <dgm:cxn modelId="{EA5FBC83-97F7-45DC-9461-91D57644A626}" type="presOf" srcId="{FE5B56D5-7D84-4990-8F70-19E9F97D31BD}" destId="{7796C6E8-FE9F-432D-9906-F8836FD1EC84}" srcOrd="0" destOrd="0" presId="urn:microsoft.com/office/officeart/2005/8/layout/default"/>
    <dgm:cxn modelId="{52E53C90-0C16-4488-B187-0EF8F9377BCA}" type="presOf" srcId="{C82C8C09-9B32-41AE-9F23-01BA99D671C6}" destId="{5836226B-A391-425B-8E6B-A730B0141345}" srcOrd="0" destOrd="0" presId="urn:microsoft.com/office/officeart/2005/8/layout/default"/>
    <dgm:cxn modelId="{F97A92E3-245D-483C-B71A-216D1ACD7024}" type="presParOf" srcId="{BF3F6993-9324-4B26-A6EC-5C5F28CEBF01}" destId="{8B21B169-9716-484D-A12A-6CAF6735996F}" srcOrd="0" destOrd="0" presId="urn:microsoft.com/office/officeart/2005/8/layout/default"/>
    <dgm:cxn modelId="{AFDDDECB-A13E-4D12-A860-3FAD941A0E1A}" type="presParOf" srcId="{BF3F6993-9324-4B26-A6EC-5C5F28CEBF01}" destId="{1A5A986D-9EC4-4079-A129-EC1E255BD151}" srcOrd="1" destOrd="0" presId="urn:microsoft.com/office/officeart/2005/8/layout/default"/>
    <dgm:cxn modelId="{1BA06030-8C1B-4D7A-A949-A7BDD0663CAA}" type="presParOf" srcId="{BF3F6993-9324-4B26-A6EC-5C5F28CEBF01}" destId="{7796C6E8-FE9F-432D-9906-F8836FD1EC84}" srcOrd="2" destOrd="0" presId="urn:microsoft.com/office/officeart/2005/8/layout/default"/>
    <dgm:cxn modelId="{B3200E5A-328C-4C9E-84B6-F7CA261EEDBC}" type="presParOf" srcId="{BF3F6993-9324-4B26-A6EC-5C5F28CEBF01}" destId="{E5B67938-28F5-4B08-B247-8D76031F418D}" srcOrd="3" destOrd="0" presId="urn:microsoft.com/office/officeart/2005/8/layout/default"/>
    <dgm:cxn modelId="{FD2F381B-DC8A-4B9A-9C5D-322D29A8FDE0}" type="presParOf" srcId="{BF3F6993-9324-4B26-A6EC-5C5F28CEBF01}" destId="{5836226B-A391-425B-8E6B-A730B014134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5FFA7F-FE90-4BD4-B619-4CACAABCBC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CO"/>
        </a:p>
      </dgm:t>
    </dgm:pt>
    <dgm:pt modelId="{2A4EB8CD-5E4E-480B-80FB-4F4CD91BE4D8}">
      <dgm:prSet/>
      <dgm:spPr/>
      <dgm:t>
        <a:bodyPr/>
        <a:lstStyle/>
        <a:p>
          <a:r>
            <a:rPr lang="es-CO" dirty="0"/>
            <a:t>Las empresas mantienen una única fuente de información para los </a:t>
          </a:r>
          <a:r>
            <a:rPr lang="es-CO" dirty="0" err="1"/>
            <a:t>KPIs</a:t>
          </a:r>
          <a:r>
            <a:rPr lang="es-CO" dirty="0"/>
            <a:t> empresariales generales </a:t>
          </a:r>
        </a:p>
      </dgm:t>
    </dgm:pt>
    <dgm:pt modelId="{14D3739B-2946-4C82-9ADD-1ACFB0D36A61}" type="parTrans" cxnId="{AF708531-8042-4CD6-ADC0-14ABE2E78526}">
      <dgm:prSet/>
      <dgm:spPr/>
      <dgm:t>
        <a:bodyPr/>
        <a:lstStyle/>
        <a:p>
          <a:endParaRPr lang="es-CO"/>
        </a:p>
      </dgm:t>
    </dgm:pt>
    <dgm:pt modelId="{82B04D16-4DFB-4ACD-88BE-45388AC029BB}" type="sibTrans" cxnId="{AF708531-8042-4CD6-ADC0-14ABE2E78526}">
      <dgm:prSet/>
      <dgm:spPr/>
      <dgm:t>
        <a:bodyPr/>
        <a:lstStyle/>
        <a:p>
          <a:endParaRPr lang="es-CO"/>
        </a:p>
      </dgm:t>
    </dgm:pt>
    <dgm:pt modelId="{64BC7097-E9C5-4380-A731-70EC837835EA}">
      <dgm:prSet/>
      <dgm:spPr/>
      <dgm:t>
        <a:bodyPr/>
        <a:lstStyle/>
        <a:p>
          <a:r>
            <a:rPr lang="es-CO" dirty="0"/>
            <a:t>Se ofrece a las unidades y áreas la flexibilidad de gestionar y utilizar los datos según sus necesidades. </a:t>
          </a:r>
        </a:p>
      </dgm:t>
    </dgm:pt>
    <dgm:pt modelId="{38776264-C3F2-4B1B-8D06-E959AA844A3E}" type="parTrans" cxnId="{08F78394-3C64-4B6D-A65B-B43F65D3B042}">
      <dgm:prSet/>
      <dgm:spPr/>
      <dgm:t>
        <a:bodyPr/>
        <a:lstStyle/>
        <a:p>
          <a:endParaRPr lang="es-CO"/>
        </a:p>
      </dgm:t>
    </dgm:pt>
    <dgm:pt modelId="{BDB4FFB6-36E3-47EB-A29C-F20F36C7F5A0}" type="sibTrans" cxnId="{08F78394-3C64-4B6D-A65B-B43F65D3B042}">
      <dgm:prSet/>
      <dgm:spPr/>
      <dgm:t>
        <a:bodyPr/>
        <a:lstStyle/>
        <a:p>
          <a:endParaRPr lang="es-CO"/>
        </a:p>
      </dgm:t>
    </dgm:pt>
    <dgm:pt modelId="{E0B9B196-D8B5-4001-B317-FD2D350345D1}">
      <dgm:prSet/>
      <dgm:spPr/>
      <dgm:t>
        <a:bodyPr/>
        <a:lstStyle/>
        <a:p>
          <a:r>
            <a:rPr lang="es-CO" dirty="0"/>
            <a:t>Ideal para empresas medianas y grandes, garantiza la coherencia e y, al mismo tiempo, proporciona agilidad y flexibilidad</a:t>
          </a:r>
        </a:p>
      </dgm:t>
    </dgm:pt>
    <dgm:pt modelId="{237DA912-2B3E-4B17-BED7-FE4B14E9F67C}" type="parTrans" cxnId="{B0197DF8-2C79-434D-9757-06097A9F25B8}">
      <dgm:prSet/>
      <dgm:spPr/>
      <dgm:t>
        <a:bodyPr/>
        <a:lstStyle/>
        <a:p>
          <a:endParaRPr lang="es-CO"/>
        </a:p>
      </dgm:t>
    </dgm:pt>
    <dgm:pt modelId="{341ECE25-E471-41D4-83C1-723FCDF2E530}" type="sibTrans" cxnId="{B0197DF8-2C79-434D-9757-06097A9F25B8}">
      <dgm:prSet/>
      <dgm:spPr/>
      <dgm:t>
        <a:bodyPr/>
        <a:lstStyle/>
        <a:p>
          <a:endParaRPr lang="es-CO"/>
        </a:p>
      </dgm:t>
    </dgm:pt>
    <dgm:pt modelId="{3C31A0D6-F449-4C82-87CB-57F73617B917}" type="pres">
      <dgm:prSet presAssocID="{9D5FFA7F-FE90-4BD4-B619-4CACAABCBC04}" presName="diagram" presStyleCnt="0">
        <dgm:presLayoutVars>
          <dgm:dir/>
          <dgm:resizeHandles val="exact"/>
        </dgm:presLayoutVars>
      </dgm:prSet>
      <dgm:spPr/>
    </dgm:pt>
    <dgm:pt modelId="{AB98FD18-24A8-4AFE-A1A8-BFA8C149EA82}" type="pres">
      <dgm:prSet presAssocID="{2A4EB8CD-5E4E-480B-80FB-4F4CD91BE4D8}" presName="node" presStyleLbl="node1" presStyleIdx="0" presStyleCnt="3">
        <dgm:presLayoutVars>
          <dgm:bulletEnabled val="1"/>
        </dgm:presLayoutVars>
      </dgm:prSet>
      <dgm:spPr/>
    </dgm:pt>
    <dgm:pt modelId="{4C8FA626-D7B3-4B21-8BDC-2892E2AB404A}" type="pres">
      <dgm:prSet presAssocID="{82B04D16-4DFB-4ACD-88BE-45388AC029BB}" presName="sibTrans" presStyleCnt="0"/>
      <dgm:spPr/>
    </dgm:pt>
    <dgm:pt modelId="{39FF8017-6744-496C-A06D-2C483FD89430}" type="pres">
      <dgm:prSet presAssocID="{64BC7097-E9C5-4380-A731-70EC837835EA}" presName="node" presStyleLbl="node1" presStyleIdx="1" presStyleCnt="3">
        <dgm:presLayoutVars>
          <dgm:bulletEnabled val="1"/>
        </dgm:presLayoutVars>
      </dgm:prSet>
      <dgm:spPr/>
    </dgm:pt>
    <dgm:pt modelId="{F82BDCC0-3C34-4CF4-AEF2-8F65A645FF65}" type="pres">
      <dgm:prSet presAssocID="{BDB4FFB6-36E3-47EB-A29C-F20F36C7F5A0}" presName="sibTrans" presStyleCnt="0"/>
      <dgm:spPr/>
    </dgm:pt>
    <dgm:pt modelId="{0015CC17-0B1C-45F8-BF0C-28DEA77270F7}" type="pres">
      <dgm:prSet presAssocID="{E0B9B196-D8B5-4001-B317-FD2D350345D1}" presName="node" presStyleLbl="node1" presStyleIdx="2" presStyleCnt="3">
        <dgm:presLayoutVars>
          <dgm:bulletEnabled val="1"/>
        </dgm:presLayoutVars>
      </dgm:prSet>
      <dgm:spPr/>
    </dgm:pt>
  </dgm:ptLst>
  <dgm:cxnLst>
    <dgm:cxn modelId="{52E0EB22-3FE1-4FB1-B405-56A7F7EE30FD}" type="presOf" srcId="{E0B9B196-D8B5-4001-B317-FD2D350345D1}" destId="{0015CC17-0B1C-45F8-BF0C-28DEA77270F7}" srcOrd="0" destOrd="0" presId="urn:microsoft.com/office/officeart/2005/8/layout/default"/>
    <dgm:cxn modelId="{9986CE28-5EDA-4B39-958F-F666AAA9642B}" type="presOf" srcId="{64BC7097-E9C5-4380-A731-70EC837835EA}" destId="{39FF8017-6744-496C-A06D-2C483FD89430}" srcOrd="0" destOrd="0" presId="urn:microsoft.com/office/officeart/2005/8/layout/default"/>
    <dgm:cxn modelId="{AF708531-8042-4CD6-ADC0-14ABE2E78526}" srcId="{9D5FFA7F-FE90-4BD4-B619-4CACAABCBC04}" destId="{2A4EB8CD-5E4E-480B-80FB-4F4CD91BE4D8}" srcOrd="0" destOrd="0" parTransId="{14D3739B-2946-4C82-9ADD-1ACFB0D36A61}" sibTransId="{82B04D16-4DFB-4ACD-88BE-45388AC029BB}"/>
    <dgm:cxn modelId="{77E1424B-6A7E-4372-AF01-5F1080EC8573}" type="presOf" srcId="{9D5FFA7F-FE90-4BD4-B619-4CACAABCBC04}" destId="{3C31A0D6-F449-4C82-87CB-57F73617B917}" srcOrd="0" destOrd="0" presId="urn:microsoft.com/office/officeart/2005/8/layout/default"/>
    <dgm:cxn modelId="{08F78394-3C64-4B6D-A65B-B43F65D3B042}" srcId="{9D5FFA7F-FE90-4BD4-B619-4CACAABCBC04}" destId="{64BC7097-E9C5-4380-A731-70EC837835EA}" srcOrd="1" destOrd="0" parTransId="{38776264-C3F2-4B1B-8D06-E959AA844A3E}" sibTransId="{BDB4FFB6-36E3-47EB-A29C-F20F36C7F5A0}"/>
    <dgm:cxn modelId="{1743ABC4-A246-47E9-9205-BFF7684DD0B8}" type="presOf" srcId="{2A4EB8CD-5E4E-480B-80FB-4F4CD91BE4D8}" destId="{AB98FD18-24A8-4AFE-A1A8-BFA8C149EA82}" srcOrd="0" destOrd="0" presId="urn:microsoft.com/office/officeart/2005/8/layout/default"/>
    <dgm:cxn modelId="{B0197DF8-2C79-434D-9757-06097A9F25B8}" srcId="{9D5FFA7F-FE90-4BD4-B619-4CACAABCBC04}" destId="{E0B9B196-D8B5-4001-B317-FD2D350345D1}" srcOrd="2" destOrd="0" parTransId="{237DA912-2B3E-4B17-BED7-FE4B14E9F67C}" sibTransId="{341ECE25-E471-41D4-83C1-723FCDF2E530}"/>
    <dgm:cxn modelId="{23906C81-02BE-480C-8622-B36D140656A4}" type="presParOf" srcId="{3C31A0D6-F449-4C82-87CB-57F73617B917}" destId="{AB98FD18-24A8-4AFE-A1A8-BFA8C149EA82}" srcOrd="0" destOrd="0" presId="urn:microsoft.com/office/officeart/2005/8/layout/default"/>
    <dgm:cxn modelId="{6C029AD4-09A6-41CB-8A1F-E6B9D2C0DCEA}" type="presParOf" srcId="{3C31A0D6-F449-4C82-87CB-57F73617B917}" destId="{4C8FA626-D7B3-4B21-8BDC-2892E2AB404A}" srcOrd="1" destOrd="0" presId="urn:microsoft.com/office/officeart/2005/8/layout/default"/>
    <dgm:cxn modelId="{FE586239-DC59-4588-B506-8994B05EBCBF}" type="presParOf" srcId="{3C31A0D6-F449-4C82-87CB-57F73617B917}" destId="{39FF8017-6744-496C-A06D-2C483FD89430}" srcOrd="2" destOrd="0" presId="urn:microsoft.com/office/officeart/2005/8/layout/default"/>
    <dgm:cxn modelId="{21E5E2CD-6C1D-4194-9DA3-948F293A684E}" type="presParOf" srcId="{3C31A0D6-F449-4C82-87CB-57F73617B917}" destId="{F82BDCC0-3C34-4CF4-AEF2-8F65A645FF65}" srcOrd="3" destOrd="0" presId="urn:microsoft.com/office/officeart/2005/8/layout/default"/>
    <dgm:cxn modelId="{768E4260-B1B2-465E-BF1B-6F597181CD27}" type="presParOf" srcId="{3C31A0D6-F449-4C82-87CB-57F73617B917}" destId="{0015CC17-0B1C-45F8-BF0C-28DEA77270F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9023B-2AED-4B17-A701-B8B366A6E769}">
      <dsp:nvSpPr>
        <dsp:cNvPr id="0" name=""/>
        <dsp:cNvSpPr/>
      </dsp:nvSpPr>
      <dsp:spPr>
        <a:xfrm>
          <a:off x="1464604" y="75"/>
          <a:ext cx="3124910" cy="187494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Foco: control estricto sobre la gestión de datos. </a:t>
          </a:r>
          <a:endParaRPr lang="es-CO" sz="1800" kern="1200" dirty="0">
            <a:solidFill>
              <a:schemeClr val="tx1"/>
            </a:solidFill>
          </a:endParaRPr>
        </a:p>
      </dsp:txBody>
      <dsp:txXfrm>
        <a:off x="1464604" y="75"/>
        <a:ext cx="3124910" cy="1874946"/>
      </dsp:txXfrm>
    </dsp:sp>
    <dsp:sp modelId="{C0C3F530-44C2-436F-85D5-F70429EA3F97}">
      <dsp:nvSpPr>
        <dsp:cNvPr id="0" name=""/>
        <dsp:cNvSpPr/>
      </dsp:nvSpPr>
      <dsp:spPr>
        <a:xfrm>
          <a:off x="4902005" y="75"/>
          <a:ext cx="3124910" cy="1874946"/>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Fuente unificada de información para cada categoría de datos principal con información de varias fuentes, se limpia y se almacena en un repositorio central. </a:t>
          </a:r>
          <a:endParaRPr lang="es-CO" sz="1800" kern="1200" dirty="0"/>
        </a:p>
      </dsp:txBody>
      <dsp:txXfrm>
        <a:off x="4902005" y="75"/>
        <a:ext cx="3124910" cy="1874946"/>
      </dsp:txXfrm>
    </dsp:sp>
    <dsp:sp modelId="{21863364-72E3-47AC-9237-8FBFB105AD84}">
      <dsp:nvSpPr>
        <dsp:cNvPr id="0" name=""/>
        <dsp:cNvSpPr/>
      </dsp:nvSpPr>
      <dsp:spPr>
        <a:xfrm>
          <a:off x="8339407" y="75"/>
          <a:ext cx="3124910" cy="1874946"/>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Más adecuado para industrias que requieren consistencia, seguridad y control de alto nivel</a:t>
          </a:r>
          <a:endParaRPr lang="es-CO" sz="1800" kern="1200" dirty="0"/>
        </a:p>
      </dsp:txBody>
      <dsp:txXfrm>
        <a:off x="8339407" y="75"/>
        <a:ext cx="3124910" cy="1874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B169-9716-484D-A12A-6CAF6735996F}">
      <dsp:nvSpPr>
        <dsp:cNvPr id="0" name=""/>
        <dsp:cNvSpPr/>
      </dsp:nvSpPr>
      <dsp:spPr>
        <a:xfrm>
          <a:off x="891702" y="1043"/>
          <a:ext cx="3197223" cy="1918334"/>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Se realizan transformaciones de datos controladas, para  rastrear con precisión hasta una única fuente de información. </a:t>
          </a:r>
          <a:endParaRPr lang="es-CO" sz="1800" kern="1200" dirty="0"/>
        </a:p>
      </dsp:txBody>
      <dsp:txXfrm>
        <a:off x="891702" y="1043"/>
        <a:ext cx="3197223" cy="1918334"/>
      </dsp:txXfrm>
    </dsp:sp>
    <dsp:sp modelId="{7796C6E8-FE9F-432D-9906-F8836FD1EC84}">
      <dsp:nvSpPr>
        <dsp:cNvPr id="0" name=""/>
        <dsp:cNvSpPr/>
      </dsp:nvSpPr>
      <dsp:spPr>
        <a:xfrm>
          <a:off x="4408648"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Cada unidad o área es libre de modificar los datos para satisfacer sus necesidades específicas, al tiempo que se preserva la coherencia y la integridad generales de los datos.</a:t>
          </a:r>
          <a:endParaRPr lang="es-CO" sz="1800" kern="1200" dirty="0"/>
        </a:p>
      </dsp:txBody>
      <dsp:txXfrm>
        <a:off x="4408648" y="1043"/>
        <a:ext cx="3197223" cy="1918334"/>
      </dsp:txXfrm>
    </dsp:sp>
    <dsp:sp modelId="{5836226B-A391-425B-8E6B-A730B0141345}">
      <dsp:nvSpPr>
        <dsp:cNvPr id="0" name=""/>
        <dsp:cNvSpPr/>
      </dsp:nvSpPr>
      <dsp:spPr>
        <a:xfrm>
          <a:off x="7925594" y="1043"/>
          <a:ext cx="3197223" cy="1918334"/>
        </a:xfrm>
        <a:prstGeom prst="rect">
          <a:avLst/>
        </a:prstGeom>
        <a:solidFill>
          <a:schemeClr val="accent1">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Aplica para las grandes empresas con diversas líneas de negocio.</a:t>
          </a:r>
          <a:endParaRPr lang="es-CO" sz="1800" kern="1200" dirty="0"/>
        </a:p>
      </dsp:txBody>
      <dsp:txXfrm>
        <a:off x="7925594" y="1043"/>
        <a:ext cx="3197223" cy="1918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8FD18-24A8-4AFE-A1A8-BFA8C149EA82}">
      <dsp:nvSpPr>
        <dsp:cNvPr id="0" name=""/>
        <dsp:cNvSpPr/>
      </dsp:nvSpPr>
      <dsp:spPr>
        <a:xfrm>
          <a:off x="1846457" y="99"/>
          <a:ext cx="2764175" cy="16585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Las empresas mantienen una única fuente de información para los </a:t>
          </a:r>
          <a:r>
            <a:rPr lang="es-CO" sz="1800" kern="1200" dirty="0" err="1"/>
            <a:t>KPIs</a:t>
          </a:r>
          <a:r>
            <a:rPr lang="es-CO" sz="1800" kern="1200" dirty="0"/>
            <a:t> empresariales generales </a:t>
          </a:r>
        </a:p>
      </dsp:txBody>
      <dsp:txXfrm>
        <a:off x="1846457" y="99"/>
        <a:ext cx="2764175" cy="1658505"/>
      </dsp:txXfrm>
    </dsp:sp>
    <dsp:sp modelId="{39FF8017-6744-496C-A06D-2C483FD89430}">
      <dsp:nvSpPr>
        <dsp:cNvPr id="0" name=""/>
        <dsp:cNvSpPr/>
      </dsp:nvSpPr>
      <dsp:spPr>
        <a:xfrm>
          <a:off x="4887050" y="99"/>
          <a:ext cx="2764175" cy="1658505"/>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Se ofrece a las unidades y áreas la flexibilidad de gestionar y utilizar los datos según sus necesidades. </a:t>
          </a:r>
        </a:p>
      </dsp:txBody>
      <dsp:txXfrm>
        <a:off x="4887050" y="99"/>
        <a:ext cx="2764175" cy="1658505"/>
      </dsp:txXfrm>
    </dsp:sp>
    <dsp:sp modelId="{0015CC17-0B1C-45F8-BF0C-28DEA77270F7}">
      <dsp:nvSpPr>
        <dsp:cNvPr id="0" name=""/>
        <dsp:cNvSpPr/>
      </dsp:nvSpPr>
      <dsp:spPr>
        <a:xfrm>
          <a:off x="7927643" y="99"/>
          <a:ext cx="2764175" cy="165850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Ideal para empresas medianas y grandes, garantiza la coherencia e y, al mismo tiempo, proporciona agilidad y flexibilidad</a:t>
          </a:r>
        </a:p>
      </dsp:txBody>
      <dsp:txXfrm>
        <a:off x="7927643" y="99"/>
        <a:ext cx="2764175" cy="165850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40E16BF-FC11-5C4C-B6E8-B149DD7653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836B0671-A2D4-2F43-9AE1-010415B94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A10675-EB32-8243-A8A2-13523113CDBB}" type="datetimeFigureOut">
              <a:rPr lang="es-ES_tradnl" smtClean="0"/>
              <a:t>12/09/2025</a:t>
            </a:fld>
            <a:endParaRPr lang="es-ES_tradnl"/>
          </a:p>
        </p:txBody>
      </p:sp>
      <p:sp>
        <p:nvSpPr>
          <p:cNvPr id="4" name="Marcador de pie de página 3">
            <a:extLst>
              <a:ext uri="{FF2B5EF4-FFF2-40B4-BE49-F238E27FC236}">
                <a16:creationId xmlns:a16="http://schemas.microsoft.com/office/drawing/2014/main" id="{E28767C2-F0ED-F34A-B5DE-F8FCAA00E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05D0DAB-2801-1C4A-831B-6DD67D8DD5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1DC032-80BB-074C-BBC7-9F71856CA8E3}" type="slidenum">
              <a:rPr lang="es-ES_tradnl" smtClean="0"/>
              <a:t>‹Nº›</a:t>
            </a:fld>
            <a:endParaRPr lang="es-ES_tradnl"/>
          </a:p>
        </p:txBody>
      </p:sp>
    </p:spTree>
    <p:extLst>
      <p:ext uri="{BB962C8B-B14F-4D97-AF65-F5344CB8AC3E}">
        <p14:creationId xmlns:p14="http://schemas.microsoft.com/office/powerpoint/2010/main" val="123898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0721F-E703-6E45-8B16-A38962066249}" type="datetimeFigureOut">
              <a:rPr lang="es-ES_tradnl" smtClean="0"/>
              <a:t>12/09/2025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0CD98-9B11-7740-959F-FF52FFBFF034}" type="slidenum">
              <a:rPr lang="es-ES_tradnl" smtClean="0"/>
              <a:t>‹Nº›</a:t>
            </a:fld>
            <a:endParaRPr lang="es-ES_tradnl"/>
          </a:p>
        </p:txBody>
      </p:sp>
    </p:spTree>
    <p:extLst>
      <p:ext uri="{BB962C8B-B14F-4D97-AF65-F5344CB8AC3E}">
        <p14:creationId xmlns:p14="http://schemas.microsoft.com/office/powerpoint/2010/main" val="188095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828"/>
                </a:solidFill>
                <a:effectLst/>
                <a:latin typeface="Tiempos Text"/>
              </a:rPr>
              <a:t>Barbara Martin Coppola -una veterana de Google, Samsung y Texas Instruments- para guiar a la empresa a través de una transformación digital y ayudarla a entrar en la siguiente era de su historia.</a:t>
            </a:r>
            <a:endParaRPr lang="es-419" dirty="0"/>
          </a:p>
        </p:txBody>
      </p:sp>
      <p:sp>
        <p:nvSpPr>
          <p:cNvPr id="4" name="Marcador de número de diapositiva 3"/>
          <p:cNvSpPr>
            <a:spLocks noGrp="1"/>
          </p:cNvSpPr>
          <p:nvPr>
            <p:ph type="sldNum" sz="quarter" idx="5"/>
          </p:nvPr>
        </p:nvSpPr>
        <p:spPr/>
        <p:txBody>
          <a:bodyPr/>
          <a:lstStyle/>
          <a:p>
            <a:fld id="{2A10CD98-9B11-7740-959F-FF52FFBFF034}" type="slidenum">
              <a:rPr lang="es-ES_tradnl" smtClean="0"/>
              <a:t>14</a:t>
            </a:fld>
            <a:endParaRPr lang="es-ES_tradnl"/>
          </a:p>
        </p:txBody>
      </p:sp>
    </p:spTree>
    <p:extLst>
      <p:ext uri="{BB962C8B-B14F-4D97-AF65-F5344CB8AC3E}">
        <p14:creationId xmlns:p14="http://schemas.microsoft.com/office/powerpoint/2010/main" val="30512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dirty="0">
                <a:latin typeface="Times New Roman" panose="02020603050405020304" pitchFamily="18" charset="0"/>
                <a:cs typeface="Times New Roman" panose="02020603050405020304" pitchFamily="18" charset="0"/>
              </a:rPr>
              <a:t>No todos los datos valen lo mismo</a:t>
            </a:r>
          </a:p>
          <a:p>
            <a:r>
              <a:rPr lang="es-CO" sz="1200" dirty="0">
                <a:latin typeface="Times New Roman" panose="02020603050405020304" pitchFamily="18" charset="0"/>
                <a:cs typeface="Times New Roman" panose="02020603050405020304" pitchFamily="18" charset="0"/>
              </a:rPr>
              <a:t>Establecer importancia estratégica de cada activo de datos: Minimización del costo de gerenciar los datos. </a:t>
            </a:r>
          </a:p>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49</a:t>
            </a:fld>
            <a:endParaRPr lang="en-US"/>
          </a:p>
        </p:txBody>
      </p:sp>
    </p:spTree>
    <p:extLst>
      <p:ext uri="{BB962C8B-B14F-4D97-AF65-F5344CB8AC3E}">
        <p14:creationId xmlns:p14="http://schemas.microsoft.com/office/powerpoint/2010/main" val="289449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68ACB8D-51FA-4ECA-9A5E-BCE3ACEA3813}" type="slidenum">
              <a:rPr lang="en-US" smtClean="0"/>
              <a:t>50</a:t>
            </a:fld>
            <a:endParaRPr lang="en-US"/>
          </a:p>
        </p:txBody>
      </p:sp>
    </p:spTree>
    <p:extLst>
      <p:ext uri="{BB962C8B-B14F-4D97-AF65-F5344CB8AC3E}">
        <p14:creationId xmlns:p14="http://schemas.microsoft.com/office/powerpoint/2010/main" val="59297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https://slate.com/business/2021/06/why-amazon-bought-whole-foods-groceries-online.html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wanted was access to the data the US store chain had built up over almost 40 years, as well as the data it is still collecting from its 500 outlets</a:t>
            </a:r>
            <a:endParaRPr lang="es-CO"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https://www.forbes.com/sites/grantfeller/2016/06/14/this-is-the-real-reason-microsoft-bought-linkedin/?sh=629422fbf04a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err="1"/>
              <a:t>Microsoft’s</a:t>
            </a:r>
            <a:r>
              <a:rPr lang="es-CO" dirty="0"/>
              <a:t> </a:t>
            </a:r>
            <a:r>
              <a:rPr lang="es-CO" dirty="0" err="1"/>
              <a:t>purchase</a:t>
            </a:r>
            <a:r>
              <a:rPr lang="es-CO" dirty="0"/>
              <a:t> </a:t>
            </a:r>
            <a:r>
              <a:rPr lang="es-CO" dirty="0" err="1"/>
              <a:t>of</a:t>
            </a:r>
            <a:r>
              <a:rPr lang="es-CO" dirty="0"/>
              <a:t> LinkedIn </a:t>
            </a:r>
            <a:r>
              <a:rPr lang="es-CO" dirty="0" err="1"/>
              <a:t>gave</a:t>
            </a:r>
            <a:r>
              <a:rPr lang="es-CO" dirty="0"/>
              <a:t> </a:t>
            </a:r>
            <a:r>
              <a:rPr lang="es-CO" dirty="0" err="1"/>
              <a:t>them</a:t>
            </a:r>
            <a:r>
              <a:rPr lang="es-CO" dirty="0"/>
              <a:t> </a:t>
            </a:r>
            <a:r>
              <a:rPr lang="es-CO" dirty="0" err="1"/>
              <a:t>access</a:t>
            </a:r>
            <a:r>
              <a:rPr lang="es-CO" dirty="0"/>
              <a:t> </a:t>
            </a:r>
            <a:r>
              <a:rPr lang="es-CO" dirty="0" err="1"/>
              <a:t>to</a:t>
            </a:r>
            <a:r>
              <a:rPr lang="es-CO" dirty="0"/>
              <a:t> </a:t>
            </a:r>
            <a:r>
              <a:rPr lang="es-CO" dirty="0" err="1"/>
              <a:t>the</a:t>
            </a:r>
            <a:r>
              <a:rPr lang="es-CO" dirty="0"/>
              <a:t> </a:t>
            </a:r>
            <a:r>
              <a:rPr lang="es-CO" dirty="0" err="1"/>
              <a:t>professional</a:t>
            </a:r>
            <a:r>
              <a:rPr lang="es-CO" dirty="0"/>
              <a:t> </a:t>
            </a:r>
            <a:r>
              <a:rPr lang="es-CO" dirty="0" err="1"/>
              <a:t>network’s</a:t>
            </a:r>
            <a:r>
              <a:rPr lang="es-CO" dirty="0"/>
              <a:t> </a:t>
            </a:r>
            <a:r>
              <a:rPr lang="es-CO" dirty="0" err="1"/>
              <a:t>user</a:t>
            </a:r>
            <a:r>
              <a:rPr lang="es-CO" dirty="0"/>
              <a:t> data, </a:t>
            </a:r>
            <a:r>
              <a:rPr lang="es-CO" dirty="0" err="1"/>
              <a:t>because</a:t>
            </a:r>
            <a:r>
              <a:rPr lang="es-CO" dirty="0"/>
              <a:t> </a:t>
            </a:r>
            <a:r>
              <a:rPr lang="es-CO" dirty="0" err="1"/>
              <a:t>this</a:t>
            </a:r>
            <a:r>
              <a:rPr lang="es-CO" dirty="0"/>
              <a:t> data has </a:t>
            </a:r>
            <a:r>
              <a:rPr lang="es-CO" dirty="0" err="1"/>
              <a:t>the</a:t>
            </a:r>
            <a:r>
              <a:rPr lang="es-CO" dirty="0"/>
              <a:t> </a:t>
            </a:r>
            <a:r>
              <a:rPr lang="es-CO" dirty="0" err="1"/>
              <a:t>potential</a:t>
            </a:r>
            <a:r>
              <a:rPr lang="es-CO" dirty="0"/>
              <a:t> </a:t>
            </a:r>
            <a:r>
              <a:rPr lang="es-CO" dirty="0" err="1"/>
              <a:t>to</a:t>
            </a:r>
            <a:r>
              <a:rPr lang="es-CO" dirty="0"/>
              <a:t> </a:t>
            </a:r>
            <a:r>
              <a:rPr lang="es-CO" dirty="0" err="1"/>
              <a:t>help</a:t>
            </a:r>
            <a:r>
              <a:rPr lang="es-CO" dirty="0"/>
              <a:t> Microsoft </a:t>
            </a:r>
            <a:r>
              <a:rPr lang="es-CO" dirty="0" err="1"/>
              <a:t>personalize</a:t>
            </a:r>
            <a:r>
              <a:rPr lang="es-CO" dirty="0"/>
              <a:t> </a:t>
            </a:r>
            <a:r>
              <a:rPr lang="es-CO" dirty="0" err="1"/>
              <a:t>its</a:t>
            </a:r>
            <a:r>
              <a:rPr lang="es-CO" dirty="0"/>
              <a:t> </a:t>
            </a:r>
            <a:r>
              <a:rPr lang="es-CO" dirty="0" err="1"/>
              <a:t>own</a:t>
            </a:r>
            <a:r>
              <a:rPr lang="es-CO" dirty="0"/>
              <a:t> </a:t>
            </a:r>
            <a:r>
              <a:rPr lang="es-CO" dirty="0" err="1"/>
              <a:t>business</a:t>
            </a:r>
            <a:r>
              <a:rPr lang="es-CO" dirty="0"/>
              <a:t> and </a:t>
            </a:r>
            <a:r>
              <a:rPr lang="es-CO" dirty="0" err="1"/>
              <a:t>workplace</a:t>
            </a:r>
            <a:r>
              <a:rPr lang="es-CO" dirty="0"/>
              <a:t> </a:t>
            </a:r>
            <a:r>
              <a:rPr lang="es-CO" dirty="0" err="1"/>
              <a:t>productivity</a:t>
            </a:r>
            <a:r>
              <a:rPr lang="es-CO" dirty="0"/>
              <a:t> </a:t>
            </a:r>
            <a:r>
              <a:rPr lang="es-CO" dirty="0" err="1"/>
              <a:t>tools</a:t>
            </a:r>
            <a:r>
              <a:rPr lang="es-CO" dirty="0"/>
              <a:t>, </a:t>
            </a:r>
            <a:r>
              <a:rPr lang="es-CO" dirty="0" err="1"/>
              <a:t>making</a:t>
            </a:r>
            <a:r>
              <a:rPr lang="es-CO" dirty="0"/>
              <a:t> Microsoft more </a:t>
            </a:r>
            <a:r>
              <a:rPr lang="es-CO" dirty="0" err="1"/>
              <a:t>competitive</a:t>
            </a:r>
            <a:r>
              <a:rPr lang="es-CO" dirty="0"/>
              <a:t> in </a:t>
            </a:r>
            <a:r>
              <a:rPr lang="es-CO" dirty="0" err="1"/>
              <a:t>the</a:t>
            </a:r>
            <a:r>
              <a:rPr lang="es-CO" dirty="0"/>
              <a:t> </a:t>
            </a:r>
            <a:r>
              <a:rPr lang="es-CO" dirty="0" err="1"/>
              <a:t>enterprise</a:t>
            </a:r>
            <a:r>
              <a:rPr lang="es-CO" dirty="0"/>
              <a:t> </a:t>
            </a:r>
            <a:r>
              <a:rPr lang="es-CO" dirty="0" err="1"/>
              <a:t>market</a:t>
            </a:r>
            <a:endParaRPr lang="es-CO" dirty="0"/>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54</a:t>
            </a:fld>
            <a:endParaRPr lang="es-CO"/>
          </a:p>
        </p:txBody>
      </p:sp>
    </p:spTree>
    <p:extLst>
      <p:ext uri="{BB962C8B-B14F-4D97-AF65-F5344CB8AC3E}">
        <p14:creationId xmlns:p14="http://schemas.microsoft.com/office/powerpoint/2010/main" val="178698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https://www.sas.com/content/dam/SAS/en_au/doc/whitepaper1/data-monetisation-2.pdf</a:t>
            </a:r>
          </a:p>
          <a:p>
            <a:endParaRPr lang="es-CO" dirty="0"/>
          </a:p>
        </p:txBody>
      </p:sp>
      <p:sp>
        <p:nvSpPr>
          <p:cNvPr id="4" name="Marcador de número de diapositiva 3"/>
          <p:cNvSpPr>
            <a:spLocks noGrp="1"/>
          </p:cNvSpPr>
          <p:nvPr>
            <p:ph type="sldNum" sz="quarter" idx="5"/>
          </p:nvPr>
        </p:nvSpPr>
        <p:spPr/>
        <p:txBody>
          <a:bodyPr/>
          <a:lstStyle/>
          <a:p>
            <a:fld id="{746C4168-29E5-42DA-9E1A-B11BEDEB2939}" type="slidenum">
              <a:rPr lang="es-CO" smtClean="0"/>
              <a:t>55</a:t>
            </a:fld>
            <a:endParaRPr lang="es-CO"/>
          </a:p>
        </p:txBody>
      </p:sp>
    </p:spTree>
    <p:extLst>
      <p:ext uri="{BB962C8B-B14F-4D97-AF65-F5344CB8AC3E}">
        <p14:creationId xmlns:p14="http://schemas.microsoft.com/office/powerpoint/2010/main" val="272043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Medellín">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596E66B-05E0-5444-8A9C-D3EB1F16D416}"/>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7" name="Marcador de texto 6">
            <a:extLst>
              <a:ext uri="{FF2B5EF4-FFF2-40B4-BE49-F238E27FC236}">
                <a16:creationId xmlns:a16="http://schemas.microsoft.com/office/drawing/2014/main" id="{72EAC24B-8E5A-8243-AE31-3EF52762FFE5}"/>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Medellín</a:t>
            </a:r>
            <a:endParaRPr lang="es-CO" dirty="0"/>
          </a:p>
        </p:txBody>
      </p:sp>
    </p:spTree>
    <p:extLst>
      <p:ext uri="{BB962C8B-B14F-4D97-AF65-F5344CB8AC3E}">
        <p14:creationId xmlns:p14="http://schemas.microsoft.com/office/powerpoint/2010/main" val="123827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legio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88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egio-texto e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558C-9957-AE48-B09C-A4407EA0C8AC}"/>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0D30D66-9919-7345-8589-FCCA19022206}"/>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11795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ersonas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1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Medellí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398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stgra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C6B46-AE0A-2242-9732-D30BEEE455A8}"/>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3" name="Marcador de texto 4">
            <a:extLst>
              <a:ext uri="{FF2B5EF4-FFF2-40B4-BE49-F238E27FC236}">
                <a16:creationId xmlns:a16="http://schemas.microsoft.com/office/drawing/2014/main" id="{95848E47-E960-F840-BCAE-22AFDD09C7E0}"/>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90621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Imagen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344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Personas Bucaramanga">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584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ersonas Monterí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075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Monterí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D7DA507-BAB2-9D4E-9E47-F7A0ED598DF1}"/>
              </a:ext>
            </a:extLst>
          </p:cNvPr>
          <p:cNvSpPr>
            <a:spLocks noGrp="1"/>
          </p:cNvSpPr>
          <p:nvPr>
            <p:ph type="title"/>
          </p:nvPr>
        </p:nvSpPr>
        <p:spPr>
          <a:xfrm>
            <a:off x="508703" y="1364409"/>
            <a:ext cx="6086061"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4" name="Marcador de texto 4">
            <a:extLst>
              <a:ext uri="{FF2B5EF4-FFF2-40B4-BE49-F238E27FC236}">
                <a16:creationId xmlns:a16="http://schemas.microsoft.com/office/drawing/2014/main" id="{F1105376-6298-1040-BAAE-3D749FDA6643}"/>
              </a:ext>
            </a:extLst>
          </p:cNvPr>
          <p:cNvSpPr>
            <a:spLocks noGrp="1"/>
          </p:cNvSpPr>
          <p:nvPr>
            <p:ph type="body" sz="quarter" idx="10"/>
          </p:nvPr>
        </p:nvSpPr>
        <p:spPr>
          <a:xfrm>
            <a:off x="508000" y="3173413"/>
            <a:ext cx="6086475" cy="3657600"/>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646239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s Palmira">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615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Bucaramanga">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4902D8C-5974-7645-9CED-F972FEE3FDAA}"/>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5" name="Marcador de texto 6">
            <a:extLst>
              <a:ext uri="{FF2B5EF4-FFF2-40B4-BE49-F238E27FC236}">
                <a16:creationId xmlns:a16="http://schemas.microsoft.com/office/drawing/2014/main" id="{8716CF4F-DD12-CE44-9367-00355C6C1C07}"/>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Bucaramanga</a:t>
            </a:r>
            <a:endParaRPr lang="es-CO" dirty="0"/>
          </a:p>
        </p:txBody>
      </p:sp>
    </p:spTree>
    <p:extLst>
      <p:ext uri="{BB962C8B-B14F-4D97-AF65-F5344CB8AC3E}">
        <p14:creationId xmlns:p14="http://schemas.microsoft.com/office/powerpoint/2010/main" val="1083130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dor M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10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dor Buc">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364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parador Mo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153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parador P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711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B2A8EE-C8F0-4190-BDB4-8F2A1BDB0C99}" type="datetime1">
              <a:rPr lang="es-CO" smtClean="0"/>
              <a:t>12/09/2025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649434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A5540CF-5AE3-4473-9D0C-26DC45D69F45}" type="datetimeFigureOut">
              <a:rPr lang="es-CO" smtClean="0"/>
              <a:t>12/09/2025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BB747B11-8462-4607-880F-4C9F3F2108E1}" type="slidenum">
              <a:rPr lang="es-CO" smtClean="0"/>
              <a:t>‹Nº›</a:t>
            </a:fld>
            <a:endParaRPr lang="es-CO"/>
          </a:p>
        </p:txBody>
      </p:sp>
    </p:spTree>
    <p:extLst>
      <p:ext uri="{BB962C8B-B14F-4D97-AF65-F5344CB8AC3E}">
        <p14:creationId xmlns:p14="http://schemas.microsoft.com/office/powerpoint/2010/main" val="594831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5"/>
            <a:ext cx="11917680" cy="3233102"/>
          </a:xfrm>
        </p:spPr>
        <p:txBody>
          <a:bodyPr anchor="b"/>
          <a:lstStyle>
            <a:lvl1pPr>
              <a:defRPr sz="6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42763" y="5201393"/>
            <a:ext cx="11917680" cy="1700212"/>
          </a:xfrm>
        </p:spPr>
        <p:txBody>
          <a:bodyPr/>
          <a:lstStyle>
            <a:lvl1pPr marL="0" indent="0">
              <a:buNone/>
              <a:defRPr sz="2720">
                <a:solidFill>
                  <a:schemeClr val="tx1">
                    <a:tint val="75000"/>
                  </a:schemeClr>
                </a:solidFill>
              </a:defRPr>
            </a:lvl1pPr>
            <a:lvl2pPr marL="518157" indent="0">
              <a:buNone/>
              <a:defRPr sz="2267">
                <a:solidFill>
                  <a:schemeClr val="tx1">
                    <a:tint val="75000"/>
                  </a:schemeClr>
                </a:solidFill>
              </a:defRPr>
            </a:lvl2pPr>
            <a:lvl3pPr marL="1036314" indent="0">
              <a:buNone/>
              <a:defRPr sz="2040">
                <a:solidFill>
                  <a:schemeClr val="tx1">
                    <a:tint val="75000"/>
                  </a:schemeClr>
                </a:solidFill>
              </a:defRPr>
            </a:lvl3pPr>
            <a:lvl4pPr marL="1554472" indent="0">
              <a:buNone/>
              <a:defRPr sz="1813">
                <a:solidFill>
                  <a:schemeClr val="tx1">
                    <a:tint val="75000"/>
                  </a:schemeClr>
                </a:solidFill>
              </a:defRPr>
            </a:lvl4pPr>
            <a:lvl5pPr marL="2072629" indent="0">
              <a:buNone/>
              <a:defRPr sz="1813">
                <a:solidFill>
                  <a:schemeClr val="tx1">
                    <a:tint val="75000"/>
                  </a:schemeClr>
                </a:solidFill>
              </a:defRPr>
            </a:lvl5pPr>
            <a:lvl6pPr marL="2590786" indent="0">
              <a:buNone/>
              <a:defRPr sz="1813">
                <a:solidFill>
                  <a:schemeClr val="tx1">
                    <a:tint val="75000"/>
                  </a:schemeClr>
                </a:solidFill>
              </a:defRPr>
            </a:lvl6pPr>
            <a:lvl7pPr marL="3108943" indent="0">
              <a:buNone/>
              <a:defRPr sz="1813">
                <a:solidFill>
                  <a:schemeClr val="tx1">
                    <a:tint val="75000"/>
                  </a:schemeClr>
                </a:solidFill>
              </a:defRPr>
            </a:lvl7pPr>
            <a:lvl8pPr marL="3627099" indent="0">
              <a:buNone/>
              <a:defRPr sz="1813">
                <a:solidFill>
                  <a:schemeClr val="tx1">
                    <a:tint val="75000"/>
                  </a:schemeClr>
                </a:solidFill>
              </a:defRPr>
            </a:lvl8pPr>
            <a:lvl9pPr marL="4145257" indent="0">
              <a:buNone/>
              <a:defRPr sz="1813">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B86245D-015E-46AE-96CC-32E8A5E9A1DF}" type="datetimeFigureOut">
              <a:rPr lang="es-CO" smtClean="0"/>
              <a:t>12/09/2025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1C52531-C0F7-4A3B-9293-860134404F61}" type="slidenum">
              <a:rPr lang="es-CO" smtClean="0"/>
              <a:t>‹Nº›</a:t>
            </a:fld>
            <a:endParaRPr lang="es-CO"/>
          </a:p>
        </p:txBody>
      </p:sp>
    </p:spTree>
    <p:extLst>
      <p:ext uri="{BB962C8B-B14F-4D97-AF65-F5344CB8AC3E}">
        <p14:creationId xmlns:p14="http://schemas.microsoft.com/office/powerpoint/2010/main" val="309584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Monterí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E415E9DB-A2B7-C448-82DB-70C3AF6F1A55}"/>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4673C5EA-B31B-AF44-864D-09A9EB6DC439}"/>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Montería</a:t>
            </a:r>
            <a:endParaRPr lang="es-CO" dirty="0"/>
          </a:p>
        </p:txBody>
      </p:sp>
    </p:spTree>
    <p:extLst>
      <p:ext uri="{BB962C8B-B14F-4D97-AF65-F5344CB8AC3E}">
        <p14:creationId xmlns:p14="http://schemas.microsoft.com/office/powerpoint/2010/main" val="2766741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almira">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ACD3065D-D187-F24F-802B-82D917750B68}"/>
              </a:ext>
            </a:extLst>
          </p:cNvPr>
          <p:cNvSpPr>
            <a:spLocks noGrp="1"/>
          </p:cNvSpPr>
          <p:nvPr>
            <p:ph type="body" sz="quarter" idx="10" hasCustomPrompt="1"/>
          </p:nvPr>
        </p:nvSpPr>
        <p:spPr>
          <a:xfrm>
            <a:off x="706438" y="5237018"/>
            <a:ext cx="5568950" cy="1233055"/>
          </a:xfrm>
        </p:spPr>
        <p:txBody>
          <a:bodyPr>
            <a:noAutofit/>
          </a:bodyPr>
          <a:lstStyle>
            <a:lvl1pPr marL="0" indent="0">
              <a:buNone/>
              <a:defRPr sz="4000" b="1" i="0" spc="0">
                <a:solidFill>
                  <a:schemeClr val="bg1"/>
                </a:solidFill>
                <a:latin typeface="Arial Narrow" panose="020B0604020202020204" pitchFamily="34" charset="0"/>
                <a:cs typeface="Arial Narrow" panose="020B0604020202020204" pitchFamily="34" charset="0"/>
              </a:defRPr>
            </a:lvl1pPr>
          </a:lstStyle>
          <a:p>
            <a:pPr lvl="0"/>
            <a:r>
              <a:rPr lang="es-ES" dirty="0"/>
              <a:t>TÍTULO UNIVERSIDAD PONTIFICIA BOLIVARIANA</a:t>
            </a:r>
          </a:p>
        </p:txBody>
      </p:sp>
      <p:sp>
        <p:nvSpPr>
          <p:cNvPr id="4" name="Marcador de texto 6">
            <a:extLst>
              <a:ext uri="{FF2B5EF4-FFF2-40B4-BE49-F238E27FC236}">
                <a16:creationId xmlns:a16="http://schemas.microsoft.com/office/drawing/2014/main" id="{A2D5DE44-AD08-DB48-B4DE-6FC84952E471}"/>
              </a:ext>
            </a:extLst>
          </p:cNvPr>
          <p:cNvSpPr>
            <a:spLocks noGrp="1"/>
          </p:cNvSpPr>
          <p:nvPr>
            <p:ph type="body" sz="quarter" idx="11" hasCustomPrompt="1"/>
          </p:nvPr>
        </p:nvSpPr>
        <p:spPr>
          <a:xfrm>
            <a:off x="706438" y="6580477"/>
            <a:ext cx="5568950" cy="706437"/>
          </a:xfrm>
        </p:spPr>
        <p:txBody>
          <a:bodyPr/>
          <a:lstStyle>
            <a:lvl1pPr marL="0" indent="0">
              <a:buNone/>
              <a:defRPr b="0" i="0">
                <a:solidFill>
                  <a:schemeClr val="bg1"/>
                </a:solidFill>
                <a:latin typeface="Arial Narrow" panose="020B0604020202020204" pitchFamily="34" charset="0"/>
                <a:cs typeface="Arial Narrow" panose="020B0604020202020204" pitchFamily="34" charset="0"/>
              </a:defRPr>
            </a:lvl1pPr>
          </a:lstStyle>
          <a:p>
            <a:pPr lvl="0"/>
            <a:r>
              <a:rPr lang="es-ES" dirty="0"/>
              <a:t>Subtítulo Palmira</a:t>
            </a:r>
            <a:endParaRPr lang="es-CO" dirty="0"/>
          </a:p>
        </p:txBody>
      </p:sp>
    </p:spTree>
    <p:extLst>
      <p:ext uri="{BB962C8B-B14F-4D97-AF65-F5344CB8AC3E}">
        <p14:creationId xmlns:p14="http://schemas.microsoft.com/office/powerpoint/2010/main" val="1345803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text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F73B532-45B4-2C46-A8D5-63C800784919}"/>
              </a:ext>
            </a:extLst>
          </p:cNvPr>
          <p:cNvSpPr>
            <a:spLocks noGrp="1"/>
          </p:cNvSpPr>
          <p:nvPr>
            <p:ph type="title"/>
          </p:nvPr>
        </p:nvSpPr>
        <p:spPr>
          <a:xfrm>
            <a:off x="678872" y="1364409"/>
            <a:ext cx="1083367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8" name="Marcador de texto 7">
            <a:extLst>
              <a:ext uri="{FF2B5EF4-FFF2-40B4-BE49-F238E27FC236}">
                <a16:creationId xmlns:a16="http://schemas.microsoft.com/office/drawing/2014/main" id="{3CB2CCC8-6A51-0448-B720-4D06071CFDCF}"/>
              </a:ext>
            </a:extLst>
          </p:cNvPr>
          <p:cNvSpPr>
            <a:spLocks noGrp="1"/>
          </p:cNvSpPr>
          <p:nvPr>
            <p:ph type="body" sz="quarter" idx="11"/>
          </p:nvPr>
        </p:nvSpPr>
        <p:spPr>
          <a:xfrm>
            <a:off x="678872" y="3282950"/>
            <a:ext cx="10833677" cy="2701925"/>
          </a:xfrm>
        </p:spPr>
        <p:txBody>
          <a:bodyPr>
            <a:normAutofit/>
          </a:bodyPr>
          <a:lstStyle>
            <a:lvl1pPr>
              <a:defRPr sz="2400" b="0" i="0">
                <a:latin typeface="Arial" panose="020B0604020202020204" pitchFamily="34" charset="0"/>
                <a:cs typeface="Arial" panose="020B0604020202020204" pitchFamily="34" charset="0"/>
              </a:defRPr>
            </a:lvl1pPr>
            <a:lvl2pPr>
              <a:defRPr sz="2000" b="0" i="0">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87987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texto-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3F491-1BDC-0443-9398-BE5406EACA58}"/>
              </a:ext>
            </a:extLst>
          </p:cNvPr>
          <p:cNvSpPr>
            <a:spLocks noGrp="1"/>
          </p:cNvSpPr>
          <p:nvPr>
            <p:ph type="title"/>
          </p:nvPr>
        </p:nvSpPr>
        <p:spPr>
          <a:xfrm>
            <a:off x="508703" y="1364409"/>
            <a:ext cx="12763952"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exto 4">
            <a:extLst>
              <a:ext uri="{FF2B5EF4-FFF2-40B4-BE49-F238E27FC236}">
                <a16:creationId xmlns:a16="http://schemas.microsoft.com/office/drawing/2014/main" id="{07058790-96AD-CA4D-A66F-9786E6AA400D}"/>
              </a:ext>
            </a:extLst>
          </p:cNvPr>
          <p:cNvSpPr>
            <a:spLocks noGrp="1"/>
          </p:cNvSpPr>
          <p:nvPr>
            <p:ph type="body" sz="quarter" idx="10"/>
          </p:nvPr>
        </p:nvSpPr>
        <p:spPr>
          <a:xfrm>
            <a:off x="508000" y="3297238"/>
            <a:ext cx="6848475" cy="3630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imagen 6">
            <a:extLst>
              <a:ext uri="{FF2B5EF4-FFF2-40B4-BE49-F238E27FC236}">
                <a16:creationId xmlns:a16="http://schemas.microsoft.com/office/drawing/2014/main" id="{4DDFD31F-1FED-CC47-939B-20E7A96EEEDD}"/>
              </a:ext>
            </a:extLst>
          </p:cNvPr>
          <p:cNvSpPr>
            <a:spLocks noGrp="1"/>
          </p:cNvSpPr>
          <p:nvPr>
            <p:ph type="pic" sz="quarter" idx="11"/>
          </p:nvPr>
        </p:nvSpPr>
        <p:spPr>
          <a:xfrm>
            <a:off x="7564438" y="3241675"/>
            <a:ext cx="5707062" cy="3686175"/>
          </a:xfrm>
        </p:spPr>
        <p:txBody>
          <a:bodyPr/>
          <a:lstStyle/>
          <a:p>
            <a:endParaRPr lang="es-CO"/>
          </a:p>
        </p:txBody>
      </p:sp>
    </p:spTree>
    <p:extLst>
      <p:ext uri="{BB962C8B-B14F-4D97-AF65-F5344CB8AC3E}">
        <p14:creationId xmlns:p14="http://schemas.microsoft.com/office/powerpoint/2010/main" val="383643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multimedia">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3E924A9-CAF5-9B4B-98E0-85F673CB30AC}"/>
              </a:ext>
            </a:extLst>
          </p:cNvPr>
          <p:cNvSpPr>
            <a:spLocks noGrp="1"/>
          </p:cNvSpPr>
          <p:nvPr>
            <p:ph type="title"/>
          </p:nvPr>
        </p:nvSpPr>
        <p:spPr>
          <a:xfrm>
            <a:off x="706581" y="602410"/>
            <a:ext cx="10833678" cy="1254100"/>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medios 4">
            <a:extLst>
              <a:ext uri="{FF2B5EF4-FFF2-40B4-BE49-F238E27FC236}">
                <a16:creationId xmlns:a16="http://schemas.microsoft.com/office/drawing/2014/main" id="{BEF3CE8C-793C-1145-84DD-7B818CE544BC}"/>
              </a:ext>
            </a:extLst>
          </p:cNvPr>
          <p:cNvSpPr>
            <a:spLocks noGrp="1"/>
          </p:cNvSpPr>
          <p:nvPr>
            <p:ph type="media" sz="quarter" idx="10"/>
          </p:nvPr>
        </p:nvSpPr>
        <p:spPr>
          <a:xfrm>
            <a:off x="706438" y="2104714"/>
            <a:ext cx="10833100" cy="4642161"/>
          </a:xfrm>
        </p:spPr>
        <p:txBody>
          <a:bodyPr/>
          <a:lstStyle/>
          <a:p>
            <a:endParaRPr lang="es-CO"/>
          </a:p>
        </p:txBody>
      </p:sp>
    </p:spTree>
    <p:extLst>
      <p:ext uri="{BB962C8B-B14F-4D97-AF65-F5344CB8AC3E}">
        <p14:creationId xmlns:p14="http://schemas.microsoft.com/office/powerpoint/2010/main" val="287089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a-gráfico-text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F673202-8B18-514D-9685-8D97863D7A53}"/>
              </a:ext>
            </a:extLst>
          </p:cNvPr>
          <p:cNvSpPr>
            <a:spLocks noGrp="1"/>
          </p:cNvSpPr>
          <p:nvPr>
            <p:ph type="title"/>
          </p:nvPr>
        </p:nvSpPr>
        <p:spPr>
          <a:xfrm>
            <a:off x="508703" y="1516814"/>
            <a:ext cx="11835698" cy="1502305"/>
          </a:xfrm>
        </p:spPr>
        <p:txBody>
          <a:bodyPr>
            <a:normAutofit/>
          </a:bodyPr>
          <a:lstStyle>
            <a:lvl1pPr>
              <a:defRPr sz="4000" b="1" i="0">
                <a:latin typeface="Arial Narrow" panose="020B0604020202020204" pitchFamily="34" charset="0"/>
                <a:cs typeface="Arial Narrow" panose="020B0604020202020204" pitchFamily="34" charset="0"/>
              </a:defRPr>
            </a:lvl1pPr>
          </a:lstStyle>
          <a:p>
            <a:r>
              <a:rPr lang="es-ES" dirty="0"/>
              <a:t>Haga clic para modificar el estilo de título del patrón</a:t>
            </a:r>
            <a:endParaRPr lang="es-CO" dirty="0"/>
          </a:p>
        </p:txBody>
      </p:sp>
      <p:sp>
        <p:nvSpPr>
          <p:cNvPr id="5" name="Marcador de tabla 4">
            <a:extLst>
              <a:ext uri="{FF2B5EF4-FFF2-40B4-BE49-F238E27FC236}">
                <a16:creationId xmlns:a16="http://schemas.microsoft.com/office/drawing/2014/main" id="{6450A7A0-43E0-1440-B983-790CAD8F434B}"/>
              </a:ext>
            </a:extLst>
          </p:cNvPr>
          <p:cNvSpPr>
            <a:spLocks noGrp="1"/>
          </p:cNvSpPr>
          <p:nvPr>
            <p:ph type="tbl" sz="quarter" idx="10"/>
          </p:nvPr>
        </p:nvSpPr>
        <p:spPr>
          <a:xfrm>
            <a:off x="508702" y="3394080"/>
            <a:ext cx="4285547" cy="3367088"/>
          </a:xfrm>
        </p:spPr>
        <p:txBody>
          <a:bodyPr/>
          <a:lstStyle/>
          <a:p>
            <a:endParaRPr lang="es-CO"/>
          </a:p>
        </p:txBody>
      </p:sp>
      <p:sp>
        <p:nvSpPr>
          <p:cNvPr id="7" name="Marcador de gráfico 6">
            <a:extLst>
              <a:ext uri="{FF2B5EF4-FFF2-40B4-BE49-F238E27FC236}">
                <a16:creationId xmlns:a16="http://schemas.microsoft.com/office/drawing/2014/main" id="{BD301C88-2BAD-5147-A445-06CFDF36B11C}"/>
              </a:ext>
            </a:extLst>
          </p:cNvPr>
          <p:cNvSpPr>
            <a:spLocks noGrp="1"/>
          </p:cNvSpPr>
          <p:nvPr>
            <p:ph type="chart" sz="quarter" idx="11"/>
          </p:nvPr>
        </p:nvSpPr>
        <p:spPr>
          <a:xfrm>
            <a:off x="5043488" y="3407935"/>
            <a:ext cx="3698875" cy="3367088"/>
          </a:xfrm>
        </p:spPr>
        <p:txBody>
          <a:bodyPr/>
          <a:lstStyle/>
          <a:p>
            <a:endParaRPr lang="es-CO"/>
          </a:p>
        </p:txBody>
      </p:sp>
      <p:sp>
        <p:nvSpPr>
          <p:cNvPr id="9" name="Marcador de texto 8">
            <a:extLst>
              <a:ext uri="{FF2B5EF4-FFF2-40B4-BE49-F238E27FC236}">
                <a16:creationId xmlns:a16="http://schemas.microsoft.com/office/drawing/2014/main" id="{EE5037AD-8243-C146-BBB8-4B269A3DE6F8}"/>
              </a:ext>
            </a:extLst>
          </p:cNvPr>
          <p:cNvSpPr>
            <a:spLocks noGrp="1"/>
          </p:cNvSpPr>
          <p:nvPr>
            <p:ph type="body" sz="quarter" idx="12"/>
          </p:nvPr>
        </p:nvSpPr>
        <p:spPr>
          <a:xfrm>
            <a:off x="8964613" y="3407935"/>
            <a:ext cx="3379787" cy="33670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28065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legio Marinill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64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037" y="325319"/>
            <a:ext cx="12800194" cy="150230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42038" y="1980552"/>
            <a:ext cx="12800194" cy="472504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94" r:id="rId3"/>
    <p:sldLayoutId id="2147483695" r:id="rId4"/>
    <p:sldLayoutId id="2147483674" r:id="rId5"/>
    <p:sldLayoutId id="2147483696" r:id="rId6"/>
    <p:sldLayoutId id="2147483698" r:id="rId7"/>
    <p:sldLayoutId id="2147483697" r:id="rId8"/>
    <p:sldLayoutId id="2147483691" r:id="rId9"/>
    <p:sldLayoutId id="2147483687" r:id="rId10"/>
    <p:sldLayoutId id="2147483690" r:id="rId11"/>
    <p:sldLayoutId id="2147483692" r:id="rId12"/>
    <p:sldLayoutId id="2147483689" r:id="rId13"/>
    <p:sldLayoutId id="2147483688" r:id="rId14"/>
    <p:sldLayoutId id="2147483693" r:id="rId15"/>
    <p:sldLayoutId id="2147483679" r:id="rId16"/>
    <p:sldLayoutId id="2147483699" r:id="rId17"/>
    <p:sldLayoutId id="2147483700" r:id="rId18"/>
    <p:sldLayoutId id="2147483701" r:id="rId19"/>
    <p:sldLayoutId id="2147483702" r:id="rId20"/>
    <p:sldLayoutId id="2147483703" r:id="rId21"/>
    <p:sldLayoutId id="2147483704" r:id="rId22"/>
    <p:sldLayoutId id="2147483705" r:id="rId23"/>
    <p:sldLayoutId id="2147483708" r:id="rId24"/>
    <p:sldLayoutId id="2147483709" r:id="rId25"/>
    <p:sldLayoutId id="2147483710" r:id="rId26"/>
  </p:sldLayoutIdLst>
  <p:hf hdr="0" ftr="0" dt="0"/>
  <p:txStyles>
    <p:title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lumMod val="75000"/>
              <a:lumOff val="25000"/>
            </a:schemeClr>
          </a:solidFill>
          <a:latin typeface="Flama Condensed Light" panose="02000000000000000000" pitchFamily="50"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lumMod val="75000"/>
              <a:lumOff val="25000"/>
            </a:schemeClr>
          </a:solidFill>
          <a:latin typeface="Flama Condensed Light" panose="02000000000000000000" pitchFamily="50"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75000"/>
              <a:lumOff val="25000"/>
            </a:schemeClr>
          </a:solidFill>
          <a:latin typeface="Flama Condensed Light" panose="02000000000000000000" pitchFamily="50"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75000"/>
              <a:lumOff val="25000"/>
            </a:schemeClr>
          </a:solidFill>
          <a:latin typeface="Flama Condensed Light" panose="02000000000000000000" pitchFamily="50"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mailto:cesar.lopezg@upb.edu.c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12.xml"/><Relationship Id="rId1" Type="http://schemas.openxmlformats.org/officeDocument/2006/relationships/video" Target="https://www.youtube.com/embed/3zDLY6Ulh5U?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pulse/establishing-data-management-office-islam-mohammed/" TargetMode="External"/><Relationship Id="rId2" Type="http://schemas.openxmlformats.org/officeDocument/2006/relationships/image" Target="../media/image46.png"/><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deloitte.com/uk/en/Industries/technology/blogs/building-a-data-driven-culture-through-data-literacy.html"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1"/>
            <a:ext cx="13817600" cy="7796373"/>
          </a:xfrm>
          <a:prstGeom prst="rect">
            <a:avLst/>
          </a:prstGeom>
        </p:spPr>
      </p:pic>
    </p:spTree>
    <p:extLst>
      <p:ext uri="{BB962C8B-B14F-4D97-AF65-F5344CB8AC3E}">
        <p14:creationId xmlns:p14="http://schemas.microsoft.com/office/powerpoint/2010/main" val="16635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29425" y="311256"/>
            <a:ext cx="8142743" cy="1295400"/>
          </a:xfrm>
        </p:spPr>
        <p:txBody>
          <a:bodyPr vert="horz" lIns="91440" tIns="45720" rIns="91440" bIns="45720" rtlCol="0" anchor="ctr">
            <a:noAutofit/>
          </a:bodyPr>
          <a:lstStyle/>
          <a:p>
            <a:r>
              <a:rPr lang="es-ES" sz="4000" dirty="0"/>
              <a:t>Pilares de Transformación Corporativa</a:t>
            </a:r>
            <a:endParaRPr lang="es-CO" sz="4000" dirty="0"/>
          </a:p>
        </p:txBody>
      </p:sp>
      <p:grpSp>
        <p:nvGrpSpPr>
          <p:cNvPr id="3" name="Grupo 2">
            <a:extLst>
              <a:ext uri="{FF2B5EF4-FFF2-40B4-BE49-F238E27FC236}">
                <a16:creationId xmlns:a16="http://schemas.microsoft.com/office/drawing/2014/main" id="{9CF51B10-0D61-4516-90F6-598676F06995}"/>
              </a:ext>
            </a:extLst>
          </p:cNvPr>
          <p:cNvGrpSpPr/>
          <p:nvPr/>
        </p:nvGrpSpPr>
        <p:grpSpPr>
          <a:xfrm>
            <a:off x="1554051" y="2083386"/>
            <a:ext cx="10169930" cy="4022449"/>
            <a:chOff x="2082689" y="2011948"/>
            <a:chExt cx="10169930" cy="4022449"/>
          </a:xfrm>
        </p:grpSpPr>
        <p:sp>
          <p:nvSpPr>
            <p:cNvPr id="5" name="Rectángulo 4"/>
            <p:cNvSpPr/>
            <p:nvPr/>
          </p:nvSpPr>
          <p:spPr>
            <a:xfrm>
              <a:off x="2082689" y="2018792"/>
              <a:ext cx="856057" cy="400674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18145">
                <a:defRPr/>
              </a:pPr>
              <a:r>
                <a:rPr lang="es-ES" sz="2040" dirty="0" err="1">
                  <a:solidFill>
                    <a:prstClr val="white"/>
                  </a:solidFill>
                  <a:latin typeface="Calibri"/>
                </a:rPr>
                <a:t>Journey</a:t>
              </a:r>
              <a:r>
                <a:rPr lang="es-ES" sz="2040" dirty="0">
                  <a:solidFill>
                    <a:prstClr val="white"/>
                  </a:solidFill>
                  <a:latin typeface="Calibri"/>
                </a:rPr>
                <a:t> del cliente</a:t>
              </a:r>
              <a:endParaRPr lang="es-CO" sz="2040" dirty="0">
                <a:solidFill>
                  <a:prstClr val="white"/>
                </a:solidFill>
                <a:latin typeface="Calibri"/>
              </a:endParaRPr>
            </a:p>
          </p:txBody>
        </p:sp>
        <p:sp>
          <p:nvSpPr>
            <p:cNvPr id="6" name="Rectángulo 5"/>
            <p:cNvSpPr/>
            <p:nvPr/>
          </p:nvSpPr>
          <p:spPr>
            <a:xfrm>
              <a:off x="3244717" y="2018789"/>
              <a:ext cx="856057" cy="4006745"/>
            </a:xfrm>
            <a:prstGeom prst="rect">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defTabSz="518145">
                <a:defRPr/>
              </a:pPr>
              <a:r>
                <a:rPr lang="es-ES" sz="2040" dirty="0">
                  <a:solidFill>
                    <a:prstClr val="white"/>
                  </a:solidFill>
                  <a:latin typeface="Calibri"/>
                </a:rPr>
                <a:t>Procesos</a:t>
              </a:r>
              <a:endParaRPr lang="es-CO" sz="2040" dirty="0">
                <a:solidFill>
                  <a:prstClr val="white"/>
                </a:solidFill>
                <a:latin typeface="Calibri"/>
              </a:endParaRPr>
            </a:p>
          </p:txBody>
        </p:sp>
        <p:sp>
          <p:nvSpPr>
            <p:cNvPr id="7" name="Rectángulo 6"/>
            <p:cNvSpPr/>
            <p:nvPr/>
          </p:nvSpPr>
          <p:spPr>
            <a:xfrm>
              <a:off x="4382359" y="2011948"/>
              <a:ext cx="856057" cy="4006745"/>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defTabSz="518145">
                <a:defRPr/>
              </a:pPr>
              <a:r>
                <a:rPr lang="es-ES" sz="2040" dirty="0">
                  <a:solidFill>
                    <a:prstClr val="white"/>
                  </a:solidFill>
                  <a:latin typeface="Calibri"/>
                </a:rPr>
                <a:t>Datos</a:t>
              </a:r>
              <a:endParaRPr lang="es-CO" sz="2040" dirty="0">
                <a:solidFill>
                  <a:prstClr val="white"/>
                </a:solidFill>
                <a:latin typeface="Calibri"/>
              </a:endParaRPr>
            </a:p>
          </p:txBody>
        </p:sp>
        <p:sp>
          <p:nvSpPr>
            <p:cNvPr id="8" name="Rectángulo 7"/>
            <p:cNvSpPr/>
            <p:nvPr/>
          </p:nvSpPr>
          <p:spPr>
            <a:xfrm>
              <a:off x="5561657" y="2018787"/>
              <a:ext cx="856057" cy="4006745"/>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defTabSz="518145">
                <a:defRPr/>
              </a:pPr>
              <a:r>
                <a:rPr lang="es-ES" sz="2040" dirty="0">
                  <a:solidFill>
                    <a:prstClr val="white"/>
                  </a:solidFill>
                  <a:latin typeface="Calibri"/>
                </a:rPr>
                <a:t>Tecnología</a:t>
              </a:r>
              <a:endParaRPr lang="es-CO" sz="2040" dirty="0">
                <a:solidFill>
                  <a:prstClr val="white"/>
                </a:solidFill>
                <a:latin typeface="Calibri"/>
              </a:endParaRPr>
            </a:p>
          </p:txBody>
        </p:sp>
        <p:sp>
          <p:nvSpPr>
            <p:cNvPr id="9" name="Rectángulo 8"/>
            <p:cNvSpPr/>
            <p:nvPr/>
          </p:nvSpPr>
          <p:spPr>
            <a:xfrm>
              <a:off x="6727419" y="2011949"/>
              <a:ext cx="856057" cy="4006745"/>
            </a:xfrm>
            <a:prstGeom prst="rect">
              <a:avLst/>
            </a:prstGeom>
          </p:spPr>
          <p:style>
            <a:lnRef idx="1">
              <a:schemeClr val="dk1"/>
            </a:lnRef>
            <a:fillRef idx="3">
              <a:schemeClr val="dk1"/>
            </a:fillRef>
            <a:effectRef idx="2">
              <a:schemeClr val="dk1"/>
            </a:effectRef>
            <a:fontRef idx="minor">
              <a:schemeClr val="lt1"/>
            </a:fontRef>
          </p:style>
          <p:txBody>
            <a:bodyPr vert="vert270" rtlCol="0" anchor="ctr"/>
            <a:lstStyle/>
            <a:p>
              <a:pPr algn="ctr" defTabSz="518145">
                <a:defRPr/>
              </a:pPr>
              <a:r>
                <a:rPr lang="es-ES" sz="2040" dirty="0">
                  <a:solidFill>
                    <a:prstClr val="white"/>
                  </a:solidFill>
                  <a:latin typeface="Calibri"/>
                </a:rPr>
                <a:t>Innovación</a:t>
              </a:r>
              <a:endParaRPr lang="es-CO" sz="2040" dirty="0">
                <a:solidFill>
                  <a:prstClr val="white"/>
                </a:solidFill>
                <a:latin typeface="Calibri"/>
              </a:endParaRPr>
            </a:p>
          </p:txBody>
        </p:sp>
        <p:sp>
          <p:nvSpPr>
            <p:cNvPr id="10" name="Rectángulo 9"/>
            <p:cNvSpPr/>
            <p:nvPr/>
          </p:nvSpPr>
          <p:spPr>
            <a:xfrm>
              <a:off x="7882122" y="2018796"/>
              <a:ext cx="856057" cy="4006745"/>
            </a:xfrm>
            <a:prstGeom prst="rect">
              <a:avLst/>
            </a:prstGeom>
          </p:spPr>
          <p:style>
            <a:lnRef idx="1">
              <a:schemeClr val="accent4"/>
            </a:lnRef>
            <a:fillRef idx="3">
              <a:schemeClr val="accent4"/>
            </a:fillRef>
            <a:effectRef idx="2">
              <a:schemeClr val="accent4"/>
            </a:effectRef>
            <a:fontRef idx="minor">
              <a:schemeClr val="lt1"/>
            </a:fontRef>
          </p:style>
          <p:txBody>
            <a:bodyPr vert="vert270" rtlCol="0" anchor="ctr"/>
            <a:lstStyle/>
            <a:p>
              <a:pPr algn="ctr" defTabSz="518145">
                <a:defRPr/>
              </a:pPr>
              <a:r>
                <a:rPr lang="es-ES" sz="2040" dirty="0">
                  <a:solidFill>
                    <a:prstClr val="white"/>
                  </a:solidFill>
                  <a:latin typeface="Calibri"/>
                </a:rPr>
                <a:t>Capacidad de Respuesta</a:t>
              </a:r>
              <a:endParaRPr lang="es-CO" sz="2040" dirty="0">
                <a:solidFill>
                  <a:prstClr val="white"/>
                </a:solidFill>
                <a:latin typeface="Calibri"/>
              </a:endParaRPr>
            </a:p>
          </p:txBody>
        </p:sp>
        <p:sp>
          <p:nvSpPr>
            <p:cNvPr id="11" name="Rectángulo 10"/>
            <p:cNvSpPr/>
            <p:nvPr/>
          </p:nvSpPr>
          <p:spPr>
            <a:xfrm>
              <a:off x="9051502" y="2018795"/>
              <a:ext cx="856057" cy="4006745"/>
            </a:xfrm>
            <a:prstGeom prst="rect">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defTabSz="518145">
                <a:defRPr/>
              </a:pPr>
              <a:r>
                <a:rPr lang="es-ES" sz="2040" dirty="0">
                  <a:solidFill>
                    <a:prstClr val="white"/>
                  </a:solidFill>
                  <a:latin typeface="Calibri"/>
                </a:rPr>
                <a:t>Cultura</a:t>
              </a:r>
              <a:endParaRPr lang="es-CO" sz="2040" dirty="0">
                <a:solidFill>
                  <a:prstClr val="white"/>
                </a:solidFill>
                <a:latin typeface="Calibri"/>
              </a:endParaRPr>
            </a:p>
          </p:txBody>
        </p:sp>
        <p:sp>
          <p:nvSpPr>
            <p:cNvPr id="12" name="Rectángulo 11"/>
            <p:cNvSpPr/>
            <p:nvPr/>
          </p:nvSpPr>
          <p:spPr>
            <a:xfrm>
              <a:off x="10225432" y="2018786"/>
              <a:ext cx="856057" cy="4006745"/>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defTabSz="518145">
                <a:defRPr/>
              </a:pPr>
              <a:r>
                <a:rPr lang="es-ES" sz="2040" dirty="0">
                  <a:solidFill>
                    <a:prstClr val="white"/>
                  </a:solidFill>
                  <a:latin typeface="Calibri"/>
                </a:rPr>
                <a:t>Mente Abierta</a:t>
              </a:r>
              <a:endParaRPr lang="es-CO" sz="2040" dirty="0">
                <a:solidFill>
                  <a:prstClr val="white"/>
                </a:solidFill>
                <a:latin typeface="Calibri"/>
              </a:endParaRPr>
            </a:p>
          </p:txBody>
        </p:sp>
        <p:sp>
          <p:nvSpPr>
            <p:cNvPr id="13" name="Rectángulo 12"/>
            <p:cNvSpPr/>
            <p:nvPr/>
          </p:nvSpPr>
          <p:spPr>
            <a:xfrm>
              <a:off x="11396562" y="2027652"/>
              <a:ext cx="856057" cy="400674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18145">
                <a:defRPr/>
              </a:pPr>
              <a:r>
                <a:rPr lang="es-ES" sz="2040" dirty="0">
                  <a:solidFill>
                    <a:prstClr val="white"/>
                  </a:solidFill>
                  <a:latin typeface="Calibri"/>
                </a:rPr>
                <a:t>Liderazgo</a:t>
              </a:r>
              <a:endParaRPr lang="es-CO" sz="2040" dirty="0">
                <a:solidFill>
                  <a:prstClr val="white"/>
                </a:solidFill>
                <a:latin typeface="Calibri"/>
              </a:endParaRPr>
            </a:p>
          </p:txBody>
        </p:sp>
      </p:grpSp>
      <p:sp>
        <p:nvSpPr>
          <p:cNvPr id="4" name="CuadroTexto 3">
            <a:extLst>
              <a:ext uri="{FF2B5EF4-FFF2-40B4-BE49-F238E27FC236}">
                <a16:creationId xmlns:a16="http://schemas.microsoft.com/office/drawing/2014/main" id="{FF250127-F37C-4B66-81BF-A15FACAC931F}"/>
              </a:ext>
            </a:extLst>
          </p:cNvPr>
          <p:cNvSpPr txBox="1"/>
          <p:nvPr/>
        </p:nvSpPr>
        <p:spPr>
          <a:xfrm>
            <a:off x="9518537" y="6252995"/>
            <a:ext cx="2734082" cy="369332"/>
          </a:xfrm>
          <a:prstGeom prst="rect">
            <a:avLst/>
          </a:prstGeom>
          <a:noFill/>
        </p:spPr>
        <p:txBody>
          <a:bodyPr wrap="none" rtlCol="0">
            <a:spAutoFit/>
          </a:bodyPr>
          <a:lstStyle/>
          <a:p>
            <a:r>
              <a:rPr lang="es-ES" dirty="0"/>
              <a:t>Caso de estudio: TIGO-UNE</a:t>
            </a:r>
            <a:endParaRPr lang="es-419" dirty="0"/>
          </a:p>
        </p:txBody>
      </p:sp>
    </p:spTree>
    <p:extLst>
      <p:ext uri="{BB962C8B-B14F-4D97-AF65-F5344CB8AC3E}">
        <p14:creationId xmlns:p14="http://schemas.microsoft.com/office/powerpoint/2010/main" val="822847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22C0FB-2C26-4140-9139-C329FEDE548F}"/>
              </a:ext>
            </a:extLst>
          </p:cNvPr>
          <p:cNvPicPr>
            <a:picLocks noChangeAspect="1"/>
          </p:cNvPicPr>
          <p:nvPr/>
        </p:nvPicPr>
        <p:blipFill>
          <a:blip r:embed="rId2"/>
          <a:stretch>
            <a:fillRect/>
          </a:stretch>
        </p:blipFill>
        <p:spPr>
          <a:xfrm>
            <a:off x="3773657" y="2703966"/>
            <a:ext cx="2560641" cy="1079086"/>
          </a:xfrm>
          <a:prstGeom prst="rect">
            <a:avLst/>
          </a:prstGeom>
        </p:spPr>
      </p:pic>
      <p:pic>
        <p:nvPicPr>
          <p:cNvPr id="5" name="Imagen 4">
            <a:extLst>
              <a:ext uri="{FF2B5EF4-FFF2-40B4-BE49-F238E27FC236}">
                <a16:creationId xmlns:a16="http://schemas.microsoft.com/office/drawing/2014/main" id="{B9C43F43-823C-4C1B-9B9E-3D67F4BEA348}"/>
              </a:ext>
            </a:extLst>
          </p:cNvPr>
          <p:cNvPicPr>
            <a:picLocks noChangeAspect="1"/>
          </p:cNvPicPr>
          <p:nvPr/>
        </p:nvPicPr>
        <p:blipFill>
          <a:blip r:embed="rId3"/>
          <a:stretch>
            <a:fillRect/>
          </a:stretch>
        </p:blipFill>
        <p:spPr>
          <a:xfrm>
            <a:off x="5312756" y="4401589"/>
            <a:ext cx="2892371" cy="1516388"/>
          </a:xfrm>
          <a:prstGeom prst="rect">
            <a:avLst/>
          </a:prstGeom>
        </p:spPr>
      </p:pic>
      <p:pic>
        <p:nvPicPr>
          <p:cNvPr id="7" name="Imagen 6">
            <a:extLst>
              <a:ext uri="{FF2B5EF4-FFF2-40B4-BE49-F238E27FC236}">
                <a16:creationId xmlns:a16="http://schemas.microsoft.com/office/drawing/2014/main" id="{0BBCEFEE-BE6F-4132-B827-58687324B652}"/>
              </a:ext>
            </a:extLst>
          </p:cNvPr>
          <p:cNvPicPr>
            <a:picLocks noChangeAspect="1"/>
          </p:cNvPicPr>
          <p:nvPr/>
        </p:nvPicPr>
        <p:blipFill>
          <a:blip r:embed="rId4"/>
          <a:stretch>
            <a:fillRect/>
          </a:stretch>
        </p:blipFill>
        <p:spPr>
          <a:xfrm>
            <a:off x="7333514" y="2628097"/>
            <a:ext cx="2560642" cy="1046962"/>
          </a:xfrm>
          <a:prstGeom prst="rect">
            <a:avLst/>
          </a:prstGeom>
        </p:spPr>
      </p:pic>
    </p:spTree>
    <p:extLst>
      <p:ext uri="{BB962C8B-B14F-4D97-AF65-F5344CB8AC3E}">
        <p14:creationId xmlns:p14="http://schemas.microsoft.com/office/powerpoint/2010/main" val="338784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50C14-7F73-4910-BA43-01BEA59A9CE1}"/>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IKEA - Pilares</a:t>
            </a:r>
            <a:endParaRPr lang="es-419" sz="4000" dirty="0"/>
          </a:p>
        </p:txBody>
      </p:sp>
      <p:pic>
        <p:nvPicPr>
          <p:cNvPr id="4" name="Imagen 3">
            <a:extLst>
              <a:ext uri="{FF2B5EF4-FFF2-40B4-BE49-F238E27FC236}">
                <a16:creationId xmlns:a16="http://schemas.microsoft.com/office/drawing/2014/main" id="{C015C317-D7F8-459A-A46B-F623C60BE5B8}"/>
              </a:ext>
            </a:extLst>
          </p:cNvPr>
          <p:cNvPicPr>
            <a:picLocks noChangeAspect="1"/>
          </p:cNvPicPr>
          <p:nvPr/>
        </p:nvPicPr>
        <p:blipFill>
          <a:blip r:embed="rId2"/>
          <a:stretch>
            <a:fillRect/>
          </a:stretch>
        </p:blipFill>
        <p:spPr>
          <a:xfrm>
            <a:off x="1723220" y="1778537"/>
            <a:ext cx="10124487" cy="4771891"/>
          </a:xfrm>
          <a:prstGeom prst="rect">
            <a:avLst/>
          </a:prstGeom>
        </p:spPr>
      </p:pic>
    </p:spTree>
    <p:extLst>
      <p:ext uri="{BB962C8B-B14F-4D97-AF65-F5344CB8AC3E}">
        <p14:creationId xmlns:p14="http://schemas.microsoft.com/office/powerpoint/2010/main" val="402911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21B1F5-5F36-48BF-9A6B-9627F495F395}"/>
              </a:ext>
            </a:extLst>
          </p:cNvPr>
          <p:cNvPicPr>
            <a:picLocks noChangeAspect="1"/>
          </p:cNvPicPr>
          <p:nvPr/>
        </p:nvPicPr>
        <p:blipFill>
          <a:blip r:embed="rId2"/>
          <a:stretch>
            <a:fillRect/>
          </a:stretch>
        </p:blipFill>
        <p:spPr>
          <a:xfrm>
            <a:off x="1629296" y="1044861"/>
            <a:ext cx="9393380" cy="6179425"/>
          </a:xfrm>
          <a:prstGeom prst="rect">
            <a:avLst/>
          </a:prstGeom>
        </p:spPr>
      </p:pic>
      <p:sp>
        <p:nvSpPr>
          <p:cNvPr id="4" name="Título 1">
            <a:extLst>
              <a:ext uri="{FF2B5EF4-FFF2-40B4-BE49-F238E27FC236}">
                <a16:creationId xmlns:a16="http://schemas.microsoft.com/office/drawing/2014/main" id="{14657A5A-D432-4EC7-AE03-063079252119}"/>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IKEA - Enfoque</a:t>
            </a:r>
            <a:endParaRPr lang="es-419" sz="4000" dirty="0"/>
          </a:p>
        </p:txBody>
      </p:sp>
    </p:spTree>
    <p:extLst>
      <p:ext uri="{BB962C8B-B14F-4D97-AF65-F5344CB8AC3E}">
        <p14:creationId xmlns:p14="http://schemas.microsoft.com/office/powerpoint/2010/main" val="1788167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8B06B3-A4F3-4FC4-8F67-A5C6A20C1418}"/>
              </a:ext>
            </a:extLst>
          </p:cNvPr>
          <p:cNvPicPr>
            <a:picLocks noChangeAspect="1"/>
          </p:cNvPicPr>
          <p:nvPr/>
        </p:nvPicPr>
        <p:blipFill>
          <a:blip r:embed="rId3"/>
          <a:stretch>
            <a:fillRect/>
          </a:stretch>
        </p:blipFill>
        <p:spPr>
          <a:xfrm>
            <a:off x="1360251" y="1739199"/>
            <a:ext cx="10752055" cy="4844481"/>
          </a:xfrm>
          <a:prstGeom prst="rect">
            <a:avLst/>
          </a:prstGeom>
        </p:spPr>
      </p:pic>
      <p:sp>
        <p:nvSpPr>
          <p:cNvPr id="4" name="Título 1">
            <a:extLst>
              <a:ext uri="{FF2B5EF4-FFF2-40B4-BE49-F238E27FC236}">
                <a16:creationId xmlns:a16="http://schemas.microsoft.com/office/drawing/2014/main" id="{1E105763-5816-4160-B432-9AB0C692F8F7}"/>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IKEA – Lecciones Clave</a:t>
            </a:r>
            <a:endParaRPr lang="es-419" sz="4000" dirty="0"/>
          </a:p>
        </p:txBody>
      </p:sp>
    </p:spTree>
    <p:extLst>
      <p:ext uri="{BB962C8B-B14F-4D97-AF65-F5344CB8AC3E}">
        <p14:creationId xmlns:p14="http://schemas.microsoft.com/office/powerpoint/2010/main" val="86954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479F3-E5A9-4701-A222-880A3FB8F698}"/>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Hollywood</a:t>
            </a:r>
            <a:endParaRPr lang="es-419" sz="4000" dirty="0"/>
          </a:p>
        </p:txBody>
      </p:sp>
      <p:pic>
        <p:nvPicPr>
          <p:cNvPr id="6" name="Imagen 5">
            <a:extLst>
              <a:ext uri="{FF2B5EF4-FFF2-40B4-BE49-F238E27FC236}">
                <a16:creationId xmlns:a16="http://schemas.microsoft.com/office/drawing/2014/main" id="{0E74EC18-A02E-4344-8A61-ACA0C78CF08F}"/>
              </a:ext>
            </a:extLst>
          </p:cNvPr>
          <p:cNvPicPr>
            <a:picLocks noChangeAspect="1"/>
          </p:cNvPicPr>
          <p:nvPr/>
        </p:nvPicPr>
        <p:blipFill>
          <a:blip r:embed="rId2"/>
          <a:stretch>
            <a:fillRect/>
          </a:stretch>
        </p:blipFill>
        <p:spPr>
          <a:xfrm>
            <a:off x="997131" y="2419149"/>
            <a:ext cx="11446972" cy="3582640"/>
          </a:xfrm>
          <a:prstGeom prst="rect">
            <a:avLst/>
          </a:prstGeom>
        </p:spPr>
      </p:pic>
    </p:spTree>
    <p:extLst>
      <p:ext uri="{BB962C8B-B14F-4D97-AF65-F5344CB8AC3E}">
        <p14:creationId xmlns:p14="http://schemas.microsoft.com/office/powerpoint/2010/main" val="74741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9D4591-FC0A-4753-8EBB-100752153245}"/>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Hollywood</a:t>
            </a:r>
            <a:endParaRPr lang="es-419" sz="4000" dirty="0"/>
          </a:p>
        </p:txBody>
      </p:sp>
      <p:pic>
        <p:nvPicPr>
          <p:cNvPr id="4" name="Imagen 3">
            <a:extLst>
              <a:ext uri="{FF2B5EF4-FFF2-40B4-BE49-F238E27FC236}">
                <a16:creationId xmlns:a16="http://schemas.microsoft.com/office/drawing/2014/main" id="{94AE7A2C-7266-4E03-A0BA-7259F1A1B148}"/>
              </a:ext>
            </a:extLst>
          </p:cNvPr>
          <p:cNvPicPr>
            <a:picLocks noChangeAspect="1"/>
          </p:cNvPicPr>
          <p:nvPr/>
        </p:nvPicPr>
        <p:blipFill>
          <a:blip r:embed="rId2"/>
          <a:stretch>
            <a:fillRect/>
          </a:stretch>
        </p:blipFill>
        <p:spPr>
          <a:xfrm>
            <a:off x="570008" y="1818962"/>
            <a:ext cx="6888282" cy="2985794"/>
          </a:xfrm>
          <a:prstGeom prst="rect">
            <a:avLst/>
          </a:prstGeom>
        </p:spPr>
      </p:pic>
      <p:pic>
        <p:nvPicPr>
          <p:cNvPr id="6" name="Imagen 5">
            <a:extLst>
              <a:ext uri="{FF2B5EF4-FFF2-40B4-BE49-F238E27FC236}">
                <a16:creationId xmlns:a16="http://schemas.microsoft.com/office/drawing/2014/main" id="{E436B4A9-BD35-4524-89E6-8E5E5A62EEAE}"/>
              </a:ext>
            </a:extLst>
          </p:cNvPr>
          <p:cNvPicPr>
            <a:picLocks noChangeAspect="1"/>
          </p:cNvPicPr>
          <p:nvPr/>
        </p:nvPicPr>
        <p:blipFill>
          <a:blip r:embed="rId3"/>
          <a:stretch>
            <a:fillRect/>
          </a:stretch>
        </p:blipFill>
        <p:spPr>
          <a:xfrm>
            <a:off x="8264673" y="2001843"/>
            <a:ext cx="4240761" cy="4265954"/>
          </a:xfrm>
          <a:prstGeom prst="rect">
            <a:avLst/>
          </a:prstGeom>
        </p:spPr>
      </p:pic>
    </p:spTree>
    <p:extLst>
      <p:ext uri="{BB962C8B-B14F-4D97-AF65-F5344CB8AC3E}">
        <p14:creationId xmlns:p14="http://schemas.microsoft.com/office/powerpoint/2010/main" val="106745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6D7DF-106D-4522-88A7-004136C21863}"/>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Hollywood – Lecciones Clave</a:t>
            </a:r>
            <a:endParaRPr lang="es-419" sz="4000" dirty="0"/>
          </a:p>
        </p:txBody>
      </p:sp>
      <p:pic>
        <p:nvPicPr>
          <p:cNvPr id="8" name="Imagen 7">
            <a:extLst>
              <a:ext uri="{FF2B5EF4-FFF2-40B4-BE49-F238E27FC236}">
                <a16:creationId xmlns:a16="http://schemas.microsoft.com/office/drawing/2014/main" id="{870C74B8-E88B-421F-9E66-124BA72F9FEF}"/>
              </a:ext>
            </a:extLst>
          </p:cNvPr>
          <p:cNvPicPr>
            <a:picLocks noChangeAspect="1"/>
          </p:cNvPicPr>
          <p:nvPr/>
        </p:nvPicPr>
        <p:blipFill>
          <a:blip r:embed="rId2"/>
          <a:stretch>
            <a:fillRect/>
          </a:stretch>
        </p:blipFill>
        <p:spPr>
          <a:xfrm>
            <a:off x="3851793" y="2349668"/>
            <a:ext cx="4544059" cy="3372321"/>
          </a:xfrm>
          <a:prstGeom prst="rect">
            <a:avLst/>
          </a:prstGeom>
        </p:spPr>
      </p:pic>
      <p:pic>
        <p:nvPicPr>
          <p:cNvPr id="10" name="Imagen 9">
            <a:extLst>
              <a:ext uri="{FF2B5EF4-FFF2-40B4-BE49-F238E27FC236}">
                <a16:creationId xmlns:a16="http://schemas.microsoft.com/office/drawing/2014/main" id="{5C0C1A09-035A-42AE-95E3-6CF14B6CF674}"/>
              </a:ext>
            </a:extLst>
          </p:cNvPr>
          <p:cNvPicPr>
            <a:picLocks noChangeAspect="1"/>
          </p:cNvPicPr>
          <p:nvPr/>
        </p:nvPicPr>
        <p:blipFill>
          <a:blip r:embed="rId3"/>
          <a:stretch>
            <a:fillRect/>
          </a:stretch>
        </p:blipFill>
        <p:spPr>
          <a:xfrm>
            <a:off x="897775" y="4715010"/>
            <a:ext cx="2755800" cy="2314872"/>
          </a:xfrm>
          <a:prstGeom prst="rect">
            <a:avLst/>
          </a:prstGeom>
        </p:spPr>
      </p:pic>
      <p:pic>
        <p:nvPicPr>
          <p:cNvPr id="12" name="Imagen 11">
            <a:extLst>
              <a:ext uri="{FF2B5EF4-FFF2-40B4-BE49-F238E27FC236}">
                <a16:creationId xmlns:a16="http://schemas.microsoft.com/office/drawing/2014/main" id="{3F86FBD2-A48C-4197-8A00-D3161B5ECA2B}"/>
              </a:ext>
            </a:extLst>
          </p:cNvPr>
          <p:cNvPicPr>
            <a:picLocks noChangeAspect="1"/>
          </p:cNvPicPr>
          <p:nvPr/>
        </p:nvPicPr>
        <p:blipFill>
          <a:blip r:embed="rId4"/>
          <a:stretch>
            <a:fillRect/>
          </a:stretch>
        </p:blipFill>
        <p:spPr>
          <a:xfrm>
            <a:off x="7651886" y="1133302"/>
            <a:ext cx="3154658" cy="2191511"/>
          </a:xfrm>
          <a:prstGeom prst="rect">
            <a:avLst/>
          </a:prstGeom>
        </p:spPr>
      </p:pic>
      <p:pic>
        <p:nvPicPr>
          <p:cNvPr id="14" name="Imagen 13">
            <a:extLst>
              <a:ext uri="{FF2B5EF4-FFF2-40B4-BE49-F238E27FC236}">
                <a16:creationId xmlns:a16="http://schemas.microsoft.com/office/drawing/2014/main" id="{32344E8D-A45A-4B75-ACC4-9E342B4270C2}"/>
              </a:ext>
            </a:extLst>
          </p:cNvPr>
          <p:cNvPicPr>
            <a:picLocks noChangeAspect="1"/>
          </p:cNvPicPr>
          <p:nvPr/>
        </p:nvPicPr>
        <p:blipFill>
          <a:blip r:embed="rId5"/>
          <a:stretch>
            <a:fillRect/>
          </a:stretch>
        </p:blipFill>
        <p:spPr>
          <a:xfrm>
            <a:off x="8491380" y="5021181"/>
            <a:ext cx="2968732" cy="2191511"/>
          </a:xfrm>
          <a:prstGeom prst="rect">
            <a:avLst/>
          </a:prstGeom>
        </p:spPr>
      </p:pic>
    </p:spTree>
    <p:extLst>
      <p:ext uri="{BB962C8B-B14F-4D97-AF65-F5344CB8AC3E}">
        <p14:creationId xmlns:p14="http://schemas.microsoft.com/office/powerpoint/2010/main" val="177845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9B97289-2B91-4418-B985-320699F393AA}"/>
              </a:ext>
            </a:extLst>
          </p:cNvPr>
          <p:cNvPicPr>
            <a:picLocks noChangeAspect="1"/>
          </p:cNvPicPr>
          <p:nvPr/>
        </p:nvPicPr>
        <p:blipFill>
          <a:blip r:embed="rId2"/>
          <a:stretch>
            <a:fillRect/>
          </a:stretch>
        </p:blipFill>
        <p:spPr>
          <a:xfrm>
            <a:off x="4628774" y="1133302"/>
            <a:ext cx="8424582" cy="4565097"/>
          </a:xfrm>
          <a:prstGeom prst="rect">
            <a:avLst/>
          </a:prstGeom>
        </p:spPr>
      </p:pic>
      <p:sp>
        <p:nvSpPr>
          <p:cNvPr id="4" name="Título 1">
            <a:extLst>
              <a:ext uri="{FF2B5EF4-FFF2-40B4-BE49-F238E27FC236}">
                <a16:creationId xmlns:a16="http://schemas.microsoft.com/office/drawing/2014/main" id="{18BD269C-1711-4CCD-B620-9A584ED9A7A0}"/>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TD, Caso </a:t>
            </a:r>
            <a:r>
              <a:rPr lang="es-ES" sz="4000" dirty="0" err="1"/>
              <a:t>Levi’s</a:t>
            </a:r>
            <a:r>
              <a:rPr lang="es-ES" sz="4000" dirty="0"/>
              <a:t> – Lecciones Clave</a:t>
            </a:r>
            <a:endParaRPr lang="es-419" sz="4000" dirty="0"/>
          </a:p>
        </p:txBody>
      </p:sp>
      <p:sp>
        <p:nvSpPr>
          <p:cNvPr id="6" name="CuadroTexto 5">
            <a:extLst>
              <a:ext uri="{FF2B5EF4-FFF2-40B4-BE49-F238E27FC236}">
                <a16:creationId xmlns:a16="http://schemas.microsoft.com/office/drawing/2014/main" id="{D7B137BF-9A15-469D-9F02-A1DB99273F94}"/>
              </a:ext>
            </a:extLst>
          </p:cNvPr>
          <p:cNvSpPr txBox="1"/>
          <p:nvPr/>
        </p:nvSpPr>
        <p:spPr>
          <a:xfrm>
            <a:off x="1066290" y="6072419"/>
            <a:ext cx="11685020" cy="1200329"/>
          </a:xfrm>
          <a:prstGeom prst="rect">
            <a:avLst/>
          </a:prstGeom>
          <a:noFill/>
        </p:spPr>
        <p:txBody>
          <a:bodyPr wrap="square">
            <a:spAutoFit/>
          </a:bodyPr>
          <a:lstStyle/>
          <a:p>
            <a:r>
              <a:rPr lang="es-ES" dirty="0"/>
              <a:t>La clave del éxito en la transformación digital no es solo la implementación de herramientas, </a:t>
            </a:r>
            <a:r>
              <a:rPr lang="es-ES" b="1" dirty="0">
                <a:solidFill>
                  <a:srgbClr val="FF0000"/>
                </a:solidFill>
              </a:rPr>
              <a:t>sino </a:t>
            </a:r>
            <a:r>
              <a:rPr lang="es-ES" b="1" dirty="0">
                <a:solidFill>
                  <a:srgbClr val="FF0000"/>
                </a:solidFill>
                <a:effectLst/>
              </a:rPr>
              <a:t>crear un entorno donde la innovación y el aprendizaje continuo sean valorados</a:t>
            </a:r>
            <a:r>
              <a:rPr lang="es-ES" b="1" dirty="0">
                <a:solidFill>
                  <a:srgbClr val="FF0000"/>
                </a:solidFill>
              </a:rPr>
              <a:t>. </a:t>
            </a:r>
          </a:p>
          <a:p>
            <a:r>
              <a:rPr lang="es-ES" dirty="0"/>
              <a:t>El liderazgo debe apoyar activamente este cambio cultural, permitiendo que los equipos experimenten, aprendan de sus errores y desarrollen nuevas competencias que impulsarán a la organización hacia el futuro.</a:t>
            </a:r>
          </a:p>
        </p:txBody>
      </p:sp>
      <p:pic>
        <p:nvPicPr>
          <p:cNvPr id="5" name="Imagen 4">
            <a:extLst>
              <a:ext uri="{FF2B5EF4-FFF2-40B4-BE49-F238E27FC236}">
                <a16:creationId xmlns:a16="http://schemas.microsoft.com/office/drawing/2014/main" id="{A30A936F-435A-4EF6-9E92-EAA4D8DB129A}"/>
              </a:ext>
            </a:extLst>
          </p:cNvPr>
          <p:cNvPicPr>
            <a:picLocks noChangeAspect="1"/>
          </p:cNvPicPr>
          <p:nvPr/>
        </p:nvPicPr>
        <p:blipFill>
          <a:blip r:embed="rId3"/>
          <a:stretch>
            <a:fillRect/>
          </a:stretch>
        </p:blipFill>
        <p:spPr>
          <a:xfrm>
            <a:off x="1066290" y="2368888"/>
            <a:ext cx="2560642" cy="1046962"/>
          </a:xfrm>
          <a:prstGeom prst="rect">
            <a:avLst/>
          </a:prstGeom>
        </p:spPr>
      </p:pic>
    </p:spTree>
    <p:extLst>
      <p:ext uri="{BB962C8B-B14F-4D97-AF65-F5344CB8AC3E}">
        <p14:creationId xmlns:p14="http://schemas.microsoft.com/office/powerpoint/2010/main" val="2922915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E2BDA9A-3B59-428A-86F6-27B10140EDA1}"/>
              </a:ext>
            </a:extLst>
          </p:cNvPr>
          <p:cNvPicPr>
            <a:picLocks noChangeAspect="1"/>
          </p:cNvPicPr>
          <p:nvPr/>
        </p:nvPicPr>
        <p:blipFill>
          <a:blip r:embed="rId2"/>
          <a:stretch>
            <a:fillRect/>
          </a:stretch>
        </p:blipFill>
        <p:spPr>
          <a:xfrm>
            <a:off x="1496291" y="1538871"/>
            <a:ext cx="10322292" cy="5410569"/>
          </a:xfrm>
          <a:prstGeom prst="rect">
            <a:avLst/>
          </a:prstGeom>
        </p:spPr>
      </p:pic>
      <p:sp>
        <p:nvSpPr>
          <p:cNvPr id="6" name="Título 1">
            <a:extLst>
              <a:ext uri="{FF2B5EF4-FFF2-40B4-BE49-F238E27FC236}">
                <a16:creationId xmlns:a16="http://schemas.microsoft.com/office/drawing/2014/main" id="{6BE582D7-CA5B-4E2C-B3CB-8DB33E506604}"/>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err="1"/>
              <a:t>Dx</a:t>
            </a:r>
            <a:r>
              <a:rPr lang="es-ES" sz="4000" dirty="0"/>
              <a:t>, Caso </a:t>
            </a:r>
            <a:r>
              <a:rPr lang="es-ES" sz="4000" dirty="0" err="1"/>
              <a:t>HoneyWell</a:t>
            </a:r>
            <a:r>
              <a:rPr lang="es-ES" sz="4000" dirty="0"/>
              <a:t> – Lecciones Clave</a:t>
            </a:r>
            <a:endParaRPr lang="es-419" sz="4000" dirty="0"/>
          </a:p>
        </p:txBody>
      </p:sp>
    </p:spTree>
    <p:extLst>
      <p:ext uri="{BB962C8B-B14F-4D97-AF65-F5344CB8AC3E}">
        <p14:creationId xmlns:p14="http://schemas.microsoft.com/office/powerpoint/2010/main" val="340729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85538E4-9A87-47A3-9BB9-DBC7242B91B1}"/>
              </a:ext>
            </a:extLst>
          </p:cNvPr>
          <p:cNvPicPr>
            <a:picLocks noChangeAspect="1"/>
          </p:cNvPicPr>
          <p:nvPr/>
        </p:nvPicPr>
        <p:blipFill rotWithShape="1">
          <a:blip r:embed="rId2"/>
          <a:srcRect t="9784" b="7427"/>
          <a:stretch/>
        </p:blipFill>
        <p:spPr>
          <a:xfrm>
            <a:off x="666295" y="1119688"/>
            <a:ext cx="12186105" cy="5672152"/>
          </a:xfrm>
          <a:prstGeom prst="rect">
            <a:avLst/>
          </a:prstGeom>
        </p:spPr>
      </p:pic>
      <p:sp>
        <p:nvSpPr>
          <p:cNvPr id="5" name="Título 1">
            <a:extLst>
              <a:ext uri="{FF2B5EF4-FFF2-40B4-BE49-F238E27FC236}">
                <a16:creationId xmlns:a16="http://schemas.microsoft.com/office/drawing/2014/main" id="{0E58795F-F304-48F9-AB39-E771483580D8}"/>
              </a:ext>
            </a:extLst>
          </p:cNvPr>
          <p:cNvSpPr txBox="1">
            <a:spLocks/>
          </p:cNvSpPr>
          <p:nvPr/>
        </p:nvSpPr>
        <p:spPr>
          <a:xfrm>
            <a:off x="7027333" y="3361889"/>
            <a:ext cx="4474475" cy="881306"/>
          </a:xfrm>
          <a:prstGeom prst="rect">
            <a:avLst/>
          </a:prstGeom>
        </p:spPr>
        <p:txBody>
          <a:bodyPr vert="horz" lIns="91440" tIns="45720" rIns="91440" bIns="45720" rtlCol="0" anchor="ctr">
            <a:normAutofit fontScale="90000"/>
          </a:bodyPr>
          <a:lstStyle>
            <a:lvl1pPr algn="l" defTabSz="1036290" rtl="0" eaLnBrk="1" latinLnBrk="0" hangingPunct="1">
              <a:lnSpc>
                <a:spcPct val="90000"/>
              </a:lnSpc>
              <a:spcBef>
                <a:spcPct val="0"/>
              </a:spcBef>
              <a:buNone/>
              <a:defRPr sz="4000" b="1" i="0" kern="1200">
                <a:solidFill>
                  <a:schemeClr val="tx1">
                    <a:lumMod val="75000"/>
                    <a:lumOff val="25000"/>
                  </a:schemeClr>
                </a:solidFill>
                <a:latin typeface="Arial Narrow" panose="020B0604020202020204" pitchFamily="34" charset="0"/>
                <a:ea typeface="+mj-ea"/>
                <a:cs typeface="Arial Narrow" panose="020B0604020202020204" pitchFamily="34" charset="0"/>
              </a:defRPr>
            </a:lvl1pPr>
          </a:lstStyle>
          <a:p>
            <a:pPr algn="ctr"/>
            <a:r>
              <a:rPr lang="es-ES" i="1" dirty="0">
                <a:solidFill>
                  <a:schemeClr val="bg1">
                    <a:lumMod val="50000"/>
                  </a:schemeClr>
                </a:solidFill>
              </a:rPr>
              <a:t>Estrategias Enfocadas</a:t>
            </a:r>
          </a:p>
        </p:txBody>
      </p:sp>
      <p:sp>
        <p:nvSpPr>
          <p:cNvPr id="4" name="Rectángulo 3">
            <a:extLst>
              <a:ext uri="{FF2B5EF4-FFF2-40B4-BE49-F238E27FC236}">
                <a16:creationId xmlns:a16="http://schemas.microsoft.com/office/drawing/2014/main" id="{80EECCFD-9B27-452F-96D2-F5B4D5F05257}"/>
              </a:ext>
            </a:extLst>
          </p:cNvPr>
          <p:cNvSpPr/>
          <p:nvPr/>
        </p:nvSpPr>
        <p:spPr>
          <a:xfrm>
            <a:off x="6908799" y="4410511"/>
            <a:ext cx="4593009" cy="707886"/>
          </a:xfrm>
          <a:prstGeom prst="rect">
            <a:avLst/>
          </a:prstGeom>
        </p:spPr>
        <p:txBody>
          <a:bodyPr wrap="square">
            <a:spAutoFit/>
          </a:bodyPr>
          <a:lstStyle/>
          <a:p>
            <a:pPr algn="r"/>
            <a:r>
              <a:rPr lang="es-ES" sz="2000" dirty="0"/>
              <a:t>MSc. César Augusto López Gallego</a:t>
            </a:r>
          </a:p>
          <a:p>
            <a:pPr algn="r"/>
            <a:r>
              <a:rPr lang="es-ES" sz="2000" dirty="0">
                <a:hlinkClick r:id="rId3"/>
              </a:rPr>
              <a:t>cesar.lopezg@upb.edu.co</a:t>
            </a:r>
            <a:r>
              <a:rPr lang="es-ES" sz="2000" dirty="0"/>
              <a:t> </a:t>
            </a:r>
          </a:p>
        </p:txBody>
      </p:sp>
    </p:spTree>
    <p:extLst>
      <p:ext uri="{BB962C8B-B14F-4D97-AF65-F5344CB8AC3E}">
        <p14:creationId xmlns:p14="http://schemas.microsoft.com/office/powerpoint/2010/main" val="171770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EB9CC14-DAF4-4F58-A616-48D1E7A69C27}"/>
              </a:ext>
            </a:extLst>
          </p:cNvPr>
          <p:cNvSpPr>
            <a:spLocks noGrp="1"/>
          </p:cNvSpPr>
          <p:nvPr>
            <p:ph type="title"/>
          </p:nvPr>
        </p:nvSpPr>
        <p:spPr>
          <a:xfrm>
            <a:off x="407409" y="492873"/>
            <a:ext cx="10833678" cy="835866"/>
          </a:xfrm>
        </p:spPr>
        <p:txBody>
          <a:bodyPr>
            <a:normAutofit/>
          </a:bodyPr>
          <a:lstStyle/>
          <a:p>
            <a:r>
              <a:rPr lang="es-ES" dirty="0">
                <a:latin typeface="Flama Condensed Light" panose="02000000000000000000" pitchFamily="50" charset="0"/>
                <a:cs typeface="+mj-cs"/>
              </a:rPr>
              <a:t>Marco de </a:t>
            </a:r>
            <a:r>
              <a:rPr lang="es-ES" dirty="0" err="1">
                <a:latin typeface="Flama Condensed Light" panose="02000000000000000000" pitchFamily="50" charset="0"/>
                <a:cs typeface="+mj-cs"/>
              </a:rPr>
              <a:t>Dx</a:t>
            </a:r>
            <a:r>
              <a:rPr lang="es-ES" dirty="0">
                <a:latin typeface="Flama Condensed Light" panose="02000000000000000000" pitchFamily="50" charset="0"/>
                <a:cs typeface="+mj-cs"/>
              </a:rPr>
              <a:t> - Propulsión - </a:t>
            </a:r>
            <a:r>
              <a:rPr lang="es-ES" dirty="0" err="1">
                <a:latin typeface="Flama Condensed Light" panose="02000000000000000000" pitchFamily="50" charset="0"/>
                <a:cs typeface="+mj-cs"/>
              </a:rPr>
              <a:t>ionology</a:t>
            </a:r>
            <a:endParaRPr lang="es-419" dirty="0">
              <a:latin typeface="Flama Condensed Light" panose="02000000000000000000" pitchFamily="50" charset="0"/>
              <a:cs typeface="+mj-cs"/>
            </a:endParaRPr>
          </a:p>
        </p:txBody>
      </p:sp>
      <p:pic>
        <p:nvPicPr>
          <p:cNvPr id="7" name="Imagen 6">
            <a:extLst>
              <a:ext uri="{FF2B5EF4-FFF2-40B4-BE49-F238E27FC236}">
                <a16:creationId xmlns:a16="http://schemas.microsoft.com/office/drawing/2014/main" id="{7DD5C9F1-1076-43B8-AA2F-EB12120DAE7B}"/>
              </a:ext>
            </a:extLst>
          </p:cNvPr>
          <p:cNvPicPr>
            <a:picLocks noChangeAspect="1"/>
          </p:cNvPicPr>
          <p:nvPr/>
        </p:nvPicPr>
        <p:blipFill>
          <a:blip r:embed="rId2"/>
          <a:stretch>
            <a:fillRect/>
          </a:stretch>
        </p:blipFill>
        <p:spPr>
          <a:xfrm>
            <a:off x="582768" y="1328739"/>
            <a:ext cx="7934447" cy="2515348"/>
          </a:xfrm>
          <a:prstGeom prst="rect">
            <a:avLst/>
          </a:prstGeom>
        </p:spPr>
      </p:pic>
      <p:pic>
        <p:nvPicPr>
          <p:cNvPr id="11" name="Imagen 10">
            <a:extLst>
              <a:ext uri="{FF2B5EF4-FFF2-40B4-BE49-F238E27FC236}">
                <a16:creationId xmlns:a16="http://schemas.microsoft.com/office/drawing/2014/main" id="{2BD43AB0-5406-4BE8-93F8-42C9CAABB8F3}"/>
              </a:ext>
            </a:extLst>
          </p:cNvPr>
          <p:cNvPicPr>
            <a:picLocks noChangeAspect="1"/>
          </p:cNvPicPr>
          <p:nvPr/>
        </p:nvPicPr>
        <p:blipFill>
          <a:blip r:embed="rId3"/>
          <a:stretch>
            <a:fillRect/>
          </a:stretch>
        </p:blipFill>
        <p:spPr>
          <a:xfrm>
            <a:off x="7066283" y="3640352"/>
            <a:ext cx="6168549" cy="3076950"/>
          </a:xfrm>
          <a:prstGeom prst="rect">
            <a:avLst/>
          </a:prstGeom>
        </p:spPr>
      </p:pic>
      <p:pic>
        <p:nvPicPr>
          <p:cNvPr id="13" name="Imagen 12">
            <a:extLst>
              <a:ext uri="{FF2B5EF4-FFF2-40B4-BE49-F238E27FC236}">
                <a16:creationId xmlns:a16="http://schemas.microsoft.com/office/drawing/2014/main" id="{5B6CF725-B7A5-4DCD-A39D-1598E23FA23F}"/>
              </a:ext>
            </a:extLst>
          </p:cNvPr>
          <p:cNvPicPr>
            <a:picLocks noChangeAspect="1"/>
          </p:cNvPicPr>
          <p:nvPr/>
        </p:nvPicPr>
        <p:blipFill>
          <a:blip r:embed="rId4"/>
          <a:stretch>
            <a:fillRect/>
          </a:stretch>
        </p:blipFill>
        <p:spPr>
          <a:xfrm>
            <a:off x="407409" y="5133534"/>
            <a:ext cx="6168549" cy="1254618"/>
          </a:xfrm>
          <a:prstGeom prst="rect">
            <a:avLst/>
          </a:prstGeom>
        </p:spPr>
      </p:pic>
    </p:spTree>
    <p:extLst>
      <p:ext uri="{BB962C8B-B14F-4D97-AF65-F5344CB8AC3E}">
        <p14:creationId xmlns:p14="http://schemas.microsoft.com/office/powerpoint/2010/main" val="308537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5B6EBAA-6936-4102-B58A-4CCB1112749F}"/>
              </a:ext>
            </a:extLst>
          </p:cNvPr>
          <p:cNvPicPr>
            <a:picLocks noChangeAspect="1"/>
          </p:cNvPicPr>
          <p:nvPr/>
        </p:nvPicPr>
        <p:blipFill>
          <a:blip r:embed="rId2"/>
          <a:stretch>
            <a:fillRect/>
          </a:stretch>
        </p:blipFill>
        <p:spPr>
          <a:xfrm>
            <a:off x="4471549" y="1403373"/>
            <a:ext cx="6421423" cy="5335299"/>
          </a:xfrm>
          <a:prstGeom prst="rect">
            <a:avLst/>
          </a:prstGeom>
        </p:spPr>
      </p:pic>
      <p:sp>
        <p:nvSpPr>
          <p:cNvPr id="4" name="CuadroTexto 3">
            <a:extLst>
              <a:ext uri="{FF2B5EF4-FFF2-40B4-BE49-F238E27FC236}">
                <a16:creationId xmlns:a16="http://schemas.microsoft.com/office/drawing/2014/main" id="{E5A33A55-738E-4391-8159-7EB60D4FD941}"/>
              </a:ext>
            </a:extLst>
          </p:cNvPr>
          <p:cNvSpPr txBox="1"/>
          <p:nvPr/>
        </p:nvSpPr>
        <p:spPr>
          <a:xfrm>
            <a:off x="4228322" y="6813306"/>
            <a:ext cx="6907876" cy="338554"/>
          </a:xfrm>
          <a:prstGeom prst="rect">
            <a:avLst/>
          </a:prstGeom>
          <a:noFill/>
        </p:spPr>
        <p:txBody>
          <a:bodyPr wrap="square">
            <a:spAutoFit/>
          </a:bodyPr>
          <a:lstStyle/>
          <a:p>
            <a:r>
              <a:rPr lang="es-419" sz="1600" dirty="0"/>
              <a:t>Fuente: https://www.ionology.com/digital-transformation-framework/</a:t>
            </a:r>
          </a:p>
        </p:txBody>
      </p:sp>
      <p:sp>
        <p:nvSpPr>
          <p:cNvPr id="5" name="Título 3">
            <a:extLst>
              <a:ext uri="{FF2B5EF4-FFF2-40B4-BE49-F238E27FC236}">
                <a16:creationId xmlns:a16="http://schemas.microsoft.com/office/drawing/2014/main" id="{1C29E553-0507-41A4-AFD9-3CE216EC7545}"/>
              </a:ext>
            </a:extLst>
          </p:cNvPr>
          <p:cNvSpPr txBox="1">
            <a:spLocks/>
          </p:cNvSpPr>
          <p:nvPr/>
        </p:nvSpPr>
        <p:spPr>
          <a:xfrm>
            <a:off x="407409" y="492873"/>
            <a:ext cx="10833678" cy="835866"/>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dirty="0"/>
              <a:t>5 Bloques de la </a:t>
            </a:r>
            <a:r>
              <a:rPr lang="es-ES" dirty="0" err="1"/>
              <a:t>Dx</a:t>
            </a:r>
            <a:r>
              <a:rPr lang="es-ES" dirty="0"/>
              <a:t>- </a:t>
            </a:r>
            <a:r>
              <a:rPr lang="es-ES" dirty="0" err="1"/>
              <a:t>ionology</a:t>
            </a:r>
            <a:endParaRPr lang="es-419" dirty="0"/>
          </a:p>
        </p:txBody>
      </p:sp>
    </p:spTree>
    <p:extLst>
      <p:ext uri="{BB962C8B-B14F-4D97-AF65-F5344CB8AC3E}">
        <p14:creationId xmlns:p14="http://schemas.microsoft.com/office/powerpoint/2010/main" val="330989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D5F838A2-8D8A-46F5-B82E-DF6E08391103}"/>
              </a:ext>
            </a:extLst>
          </p:cNvPr>
          <p:cNvSpPr txBox="1">
            <a:spLocks/>
          </p:cNvSpPr>
          <p:nvPr/>
        </p:nvSpPr>
        <p:spPr>
          <a:xfrm>
            <a:off x="407409" y="492873"/>
            <a:ext cx="10833678" cy="835866"/>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Marco de </a:t>
            </a:r>
            <a:r>
              <a:rPr lang="es-ES" sz="4000" dirty="0" err="1"/>
              <a:t>Dx</a:t>
            </a:r>
            <a:r>
              <a:rPr lang="es-ES" sz="4000" dirty="0"/>
              <a:t> para la Estrategia - </a:t>
            </a:r>
            <a:r>
              <a:rPr lang="es-ES" sz="4000" dirty="0" err="1"/>
              <a:t>ionology</a:t>
            </a:r>
            <a:endParaRPr lang="es-419" sz="4000" dirty="0"/>
          </a:p>
        </p:txBody>
      </p:sp>
      <p:pic>
        <p:nvPicPr>
          <p:cNvPr id="8" name="Imagen 7">
            <a:extLst>
              <a:ext uri="{FF2B5EF4-FFF2-40B4-BE49-F238E27FC236}">
                <a16:creationId xmlns:a16="http://schemas.microsoft.com/office/drawing/2014/main" id="{482A78CB-D12D-448C-9501-BDD2EF5BEC41}"/>
              </a:ext>
            </a:extLst>
          </p:cNvPr>
          <p:cNvPicPr>
            <a:picLocks noChangeAspect="1"/>
          </p:cNvPicPr>
          <p:nvPr/>
        </p:nvPicPr>
        <p:blipFill>
          <a:blip r:embed="rId2"/>
          <a:stretch>
            <a:fillRect/>
          </a:stretch>
        </p:blipFill>
        <p:spPr>
          <a:xfrm>
            <a:off x="7348890" y="1699764"/>
            <a:ext cx="5947380" cy="4372872"/>
          </a:xfrm>
          <a:prstGeom prst="rect">
            <a:avLst/>
          </a:prstGeom>
        </p:spPr>
      </p:pic>
      <p:pic>
        <p:nvPicPr>
          <p:cNvPr id="5" name="Imagen 4">
            <a:extLst>
              <a:ext uri="{FF2B5EF4-FFF2-40B4-BE49-F238E27FC236}">
                <a16:creationId xmlns:a16="http://schemas.microsoft.com/office/drawing/2014/main" id="{D5AEA351-A623-441A-9CCF-77FC69C5DD34}"/>
              </a:ext>
            </a:extLst>
          </p:cNvPr>
          <p:cNvPicPr>
            <a:picLocks noChangeAspect="1"/>
          </p:cNvPicPr>
          <p:nvPr/>
        </p:nvPicPr>
        <p:blipFill>
          <a:blip r:embed="rId3"/>
          <a:stretch>
            <a:fillRect/>
          </a:stretch>
        </p:blipFill>
        <p:spPr>
          <a:xfrm>
            <a:off x="877483" y="1198110"/>
            <a:ext cx="5353499" cy="2942815"/>
          </a:xfrm>
          <a:prstGeom prst="rect">
            <a:avLst/>
          </a:prstGeom>
        </p:spPr>
      </p:pic>
      <p:grpSp>
        <p:nvGrpSpPr>
          <p:cNvPr id="10" name="Grupo 9">
            <a:extLst>
              <a:ext uri="{FF2B5EF4-FFF2-40B4-BE49-F238E27FC236}">
                <a16:creationId xmlns:a16="http://schemas.microsoft.com/office/drawing/2014/main" id="{4D8A45BD-5867-471D-9F3A-98EF16374D9B}"/>
              </a:ext>
            </a:extLst>
          </p:cNvPr>
          <p:cNvGrpSpPr/>
          <p:nvPr/>
        </p:nvGrpSpPr>
        <p:grpSpPr>
          <a:xfrm>
            <a:off x="521330" y="4379017"/>
            <a:ext cx="6387470" cy="2794037"/>
            <a:chOff x="521330" y="4379017"/>
            <a:chExt cx="6387470" cy="2794037"/>
          </a:xfrm>
        </p:grpSpPr>
        <p:pic>
          <p:nvPicPr>
            <p:cNvPr id="7" name="Imagen 6">
              <a:extLst>
                <a:ext uri="{FF2B5EF4-FFF2-40B4-BE49-F238E27FC236}">
                  <a16:creationId xmlns:a16="http://schemas.microsoft.com/office/drawing/2014/main" id="{60C4036F-7D9D-449D-95AC-686C3A8F25F4}"/>
                </a:ext>
              </a:extLst>
            </p:cNvPr>
            <p:cNvPicPr>
              <a:picLocks noChangeAspect="1"/>
            </p:cNvPicPr>
            <p:nvPr/>
          </p:nvPicPr>
          <p:blipFill>
            <a:blip r:embed="rId4"/>
            <a:stretch>
              <a:fillRect/>
            </a:stretch>
          </p:blipFill>
          <p:spPr>
            <a:xfrm>
              <a:off x="521330" y="4748349"/>
              <a:ext cx="6387470" cy="2424705"/>
            </a:xfrm>
            <a:prstGeom prst="rect">
              <a:avLst/>
            </a:prstGeom>
          </p:spPr>
        </p:pic>
        <p:sp>
          <p:nvSpPr>
            <p:cNvPr id="9" name="CuadroTexto 8">
              <a:extLst>
                <a:ext uri="{FF2B5EF4-FFF2-40B4-BE49-F238E27FC236}">
                  <a16:creationId xmlns:a16="http://schemas.microsoft.com/office/drawing/2014/main" id="{18DA863C-3ED5-46EF-94F4-E9E1883FC3A8}"/>
                </a:ext>
              </a:extLst>
            </p:cNvPr>
            <p:cNvSpPr txBox="1"/>
            <p:nvPr/>
          </p:nvSpPr>
          <p:spPr>
            <a:xfrm>
              <a:off x="521330" y="4379017"/>
              <a:ext cx="3290388" cy="369332"/>
            </a:xfrm>
            <a:prstGeom prst="rect">
              <a:avLst/>
            </a:prstGeom>
            <a:noFill/>
          </p:spPr>
          <p:txBody>
            <a:bodyPr wrap="none" rtlCol="0">
              <a:spAutoFit/>
            </a:bodyPr>
            <a:lstStyle/>
            <a:p>
              <a:r>
                <a:rPr lang="es-ES" b="1" dirty="0">
                  <a:solidFill>
                    <a:schemeClr val="accent5"/>
                  </a:solidFill>
                </a:rPr>
                <a:t>Elementos de la Estrategia de </a:t>
              </a:r>
              <a:r>
                <a:rPr lang="es-ES" b="1" dirty="0" err="1">
                  <a:solidFill>
                    <a:schemeClr val="accent5"/>
                  </a:solidFill>
                </a:rPr>
                <a:t>Dx</a:t>
              </a:r>
              <a:endParaRPr lang="es-419" b="1" dirty="0">
                <a:solidFill>
                  <a:schemeClr val="accent5"/>
                </a:solidFill>
              </a:endParaRPr>
            </a:p>
          </p:txBody>
        </p:sp>
      </p:grpSp>
    </p:spTree>
    <p:extLst>
      <p:ext uri="{BB962C8B-B14F-4D97-AF65-F5344CB8AC3E}">
        <p14:creationId xmlns:p14="http://schemas.microsoft.com/office/powerpoint/2010/main" val="132622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D5F838A2-8D8A-46F5-B82E-DF6E08391103}"/>
              </a:ext>
            </a:extLst>
          </p:cNvPr>
          <p:cNvSpPr txBox="1">
            <a:spLocks/>
          </p:cNvSpPr>
          <p:nvPr/>
        </p:nvSpPr>
        <p:spPr>
          <a:xfrm>
            <a:off x="407409" y="492873"/>
            <a:ext cx="10833678" cy="835866"/>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Marco de </a:t>
            </a:r>
            <a:r>
              <a:rPr lang="es-ES" sz="4000" dirty="0" err="1"/>
              <a:t>Dx</a:t>
            </a:r>
            <a:r>
              <a:rPr lang="es-ES" sz="4000" dirty="0"/>
              <a:t> para la Estrategia - </a:t>
            </a:r>
            <a:r>
              <a:rPr lang="es-ES" sz="4000" dirty="0" err="1"/>
              <a:t>ionology</a:t>
            </a:r>
            <a:endParaRPr lang="es-419" sz="4000" dirty="0"/>
          </a:p>
        </p:txBody>
      </p:sp>
      <p:pic>
        <p:nvPicPr>
          <p:cNvPr id="6" name="Imagen 5">
            <a:extLst>
              <a:ext uri="{FF2B5EF4-FFF2-40B4-BE49-F238E27FC236}">
                <a16:creationId xmlns:a16="http://schemas.microsoft.com/office/drawing/2014/main" id="{02EEF034-A3F7-4B41-903A-3E4AE0E9CB17}"/>
              </a:ext>
            </a:extLst>
          </p:cNvPr>
          <p:cNvPicPr>
            <a:picLocks noChangeAspect="1"/>
          </p:cNvPicPr>
          <p:nvPr/>
        </p:nvPicPr>
        <p:blipFill>
          <a:blip r:embed="rId2"/>
          <a:stretch>
            <a:fillRect/>
          </a:stretch>
        </p:blipFill>
        <p:spPr>
          <a:xfrm>
            <a:off x="6156897" y="3983107"/>
            <a:ext cx="7294519" cy="2816903"/>
          </a:xfrm>
          <a:prstGeom prst="rect">
            <a:avLst/>
          </a:prstGeom>
        </p:spPr>
      </p:pic>
      <p:pic>
        <p:nvPicPr>
          <p:cNvPr id="9" name="Imagen 8">
            <a:extLst>
              <a:ext uri="{FF2B5EF4-FFF2-40B4-BE49-F238E27FC236}">
                <a16:creationId xmlns:a16="http://schemas.microsoft.com/office/drawing/2014/main" id="{F9954EA3-690E-4713-9DAB-AB9C5BC72F10}"/>
              </a:ext>
            </a:extLst>
          </p:cNvPr>
          <p:cNvPicPr>
            <a:picLocks noChangeAspect="1"/>
          </p:cNvPicPr>
          <p:nvPr/>
        </p:nvPicPr>
        <p:blipFill>
          <a:blip r:embed="rId3"/>
          <a:stretch>
            <a:fillRect/>
          </a:stretch>
        </p:blipFill>
        <p:spPr>
          <a:xfrm>
            <a:off x="488628" y="1376390"/>
            <a:ext cx="5335620" cy="2909153"/>
          </a:xfrm>
          <a:prstGeom prst="rect">
            <a:avLst/>
          </a:prstGeom>
        </p:spPr>
      </p:pic>
      <p:sp>
        <p:nvSpPr>
          <p:cNvPr id="10" name="CuadroTexto 9">
            <a:extLst>
              <a:ext uri="{FF2B5EF4-FFF2-40B4-BE49-F238E27FC236}">
                <a16:creationId xmlns:a16="http://schemas.microsoft.com/office/drawing/2014/main" id="{9541B80B-972C-431C-967D-3B4B5F89F7C7}"/>
              </a:ext>
            </a:extLst>
          </p:cNvPr>
          <p:cNvSpPr txBox="1"/>
          <p:nvPr/>
        </p:nvSpPr>
        <p:spPr>
          <a:xfrm>
            <a:off x="7297686" y="1746009"/>
            <a:ext cx="5632757" cy="1323439"/>
          </a:xfrm>
          <a:prstGeom prst="rect">
            <a:avLst/>
          </a:prstGeom>
          <a:noFill/>
        </p:spPr>
        <p:txBody>
          <a:bodyPr wrap="square">
            <a:spAutoFit/>
          </a:bodyPr>
          <a:lstStyle/>
          <a:p>
            <a:r>
              <a:rPr lang="es-ES" sz="2000" b="1" i="1" dirty="0">
                <a:solidFill>
                  <a:schemeClr val="accent6"/>
                </a:solidFill>
              </a:rPr>
              <a:t>La clave para generar confianza empresarial en sus planes de transformación digital es el uso de datos.  Estos eliminan obstáculos subjetivos.  Transforman la conversación de opiniones a hechos.</a:t>
            </a:r>
            <a:endParaRPr lang="es-419" sz="2000" b="1" i="1" dirty="0">
              <a:solidFill>
                <a:schemeClr val="accent6"/>
              </a:solidFill>
            </a:endParaRPr>
          </a:p>
        </p:txBody>
      </p:sp>
    </p:spTree>
    <p:extLst>
      <p:ext uri="{BB962C8B-B14F-4D97-AF65-F5344CB8AC3E}">
        <p14:creationId xmlns:p14="http://schemas.microsoft.com/office/powerpoint/2010/main" val="370793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60DF921F-ABBA-482D-AE3B-73FBB3EE7074}"/>
              </a:ext>
            </a:extLst>
          </p:cNvPr>
          <p:cNvSpPr txBox="1">
            <a:spLocks/>
          </p:cNvSpPr>
          <p:nvPr/>
        </p:nvSpPr>
        <p:spPr>
          <a:xfrm>
            <a:off x="407409" y="492873"/>
            <a:ext cx="10833678" cy="835866"/>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Marco de </a:t>
            </a:r>
            <a:r>
              <a:rPr lang="es-ES" sz="4000" dirty="0" err="1"/>
              <a:t>Dx</a:t>
            </a:r>
            <a:r>
              <a:rPr lang="es-ES" sz="4000" dirty="0"/>
              <a:t> para la Estrategia - </a:t>
            </a:r>
            <a:r>
              <a:rPr lang="es-ES" sz="4000" dirty="0" err="1"/>
              <a:t>ionology</a:t>
            </a:r>
            <a:endParaRPr lang="es-419" sz="4000" dirty="0"/>
          </a:p>
        </p:txBody>
      </p:sp>
      <p:pic>
        <p:nvPicPr>
          <p:cNvPr id="5" name="Imagen 4">
            <a:extLst>
              <a:ext uri="{FF2B5EF4-FFF2-40B4-BE49-F238E27FC236}">
                <a16:creationId xmlns:a16="http://schemas.microsoft.com/office/drawing/2014/main" id="{3184EA1B-67D1-4E9B-803E-280094158D46}"/>
              </a:ext>
            </a:extLst>
          </p:cNvPr>
          <p:cNvPicPr>
            <a:picLocks noChangeAspect="1"/>
          </p:cNvPicPr>
          <p:nvPr/>
        </p:nvPicPr>
        <p:blipFill>
          <a:blip r:embed="rId2"/>
          <a:stretch>
            <a:fillRect/>
          </a:stretch>
        </p:blipFill>
        <p:spPr>
          <a:xfrm>
            <a:off x="2429223" y="1328739"/>
            <a:ext cx="8666297" cy="5024505"/>
          </a:xfrm>
          <a:prstGeom prst="rect">
            <a:avLst/>
          </a:prstGeom>
        </p:spPr>
      </p:pic>
      <p:sp>
        <p:nvSpPr>
          <p:cNvPr id="7" name="CuadroTexto 6">
            <a:extLst>
              <a:ext uri="{FF2B5EF4-FFF2-40B4-BE49-F238E27FC236}">
                <a16:creationId xmlns:a16="http://schemas.microsoft.com/office/drawing/2014/main" id="{B05E4F0A-D516-4EC3-9741-EFDC0D365767}"/>
              </a:ext>
            </a:extLst>
          </p:cNvPr>
          <p:cNvSpPr txBox="1"/>
          <p:nvPr/>
        </p:nvSpPr>
        <p:spPr>
          <a:xfrm>
            <a:off x="3729446" y="6552859"/>
            <a:ext cx="6910250" cy="369332"/>
          </a:xfrm>
          <a:prstGeom prst="rect">
            <a:avLst/>
          </a:prstGeom>
          <a:noFill/>
        </p:spPr>
        <p:txBody>
          <a:bodyPr wrap="square">
            <a:spAutoFit/>
          </a:bodyPr>
          <a:lstStyle/>
          <a:p>
            <a:r>
              <a:rPr lang="es-ES" dirty="0"/>
              <a:t>Fuente: https://www.ionology.com/digital-transformation-framework/ </a:t>
            </a:r>
            <a:endParaRPr lang="es-419" dirty="0"/>
          </a:p>
        </p:txBody>
      </p:sp>
    </p:spTree>
    <p:extLst>
      <p:ext uri="{BB962C8B-B14F-4D97-AF65-F5344CB8AC3E}">
        <p14:creationId xmlns:p14="http://schemas.microsoft.com/office/powerpoint/2010/main" val="1589463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5A8DB617-2B7E-4A0D-89B1-2ED2F1EF5B50}"/>
              </a:ext>
            </a:extLst>
          </p:cNvPr>
          <p:cNvSpPr txBox="1">
            <a:spLocks/>
          </p:cNvSpPr>
          <p:nvPr/>
        </p:nvSpPr>
        <p:spPr>
          <a:xfrm>
            <a:off x="407409" y="492873"/>
            <a:ext cx="10833678" cy="835866"/>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Actividad 1 Estrategia de </a:t>
            </a:r>
            <a:r>
              <a:rPr lang="es-ES" sz="4000" dirty="0" err="1"/>
              <a:t>Dx</a:t>
            </a:r>
            <a:r>
              <a:rPr lang="es-ES" sz="4000" dirty="0"/>
              <a:t> </a:t>
            </a:r>
            <a:endParaRPr lang="es-419" sz="4000" dirty="0"/>
          </a:p>
        </p:txBody>
      </p:sp>
      <p:sp>
        <p:nvSpPr>
          <p:cNvPr id="3" name="CuadroTexto 2">
            <a:extLst>
              <a:ext uri="{FF2B5EF4-FFF2-40B4-BE49-F238E27FC236}">
                <a16:creationId xmlns:a16="http://schemas.microsoft.com/office/drawing/2014/main" id="{677BE423-6BF9-4630-BA45-0EFD6F3E5285}"/>
              </a:ext>
            </a:extLst>
          </p:cNvPr>
          <p:cNvSpPr txBox="1"/>
          <p:nvPr/>
        </p:nvSpPr>
        <p:spPr>
          <a:xfrm>
            <a:off x="859056" y="1720960"/>
            <a:ext cx="5620121" cy="3970318"/>
          </a:xfrm>
          <a:prstGeom prst="rect">
            <a:avLst/>
          </a:prstGeom>
          <a:noFill/>
        </p:spPr>
        <p:txBody>
          <a:bodyPr wrap="square" rtlCol="0">
            <a:spAutoFit/>
          </a:bodyPr>
          <a:lstStyle/>
          <a:p>
            <a:r>
              <a:rPr lang="es-ES" dirty="0"/>
              <a:t>Tomar el vídeo  DIGITAL TRANSFORMATION STRATEGY HOW TO GUIDE </a:t>
            </a:r>
          </a:p>
          <a:p>
            <a:r>
              <a:rPr lang="es-ES" dirty="0"/>
              <a:t>en: https://www.ionology.com/digital-transformation-framework/ .</a:t>
            </a:r>
          </a:p>
          <a:p>
            <a:endParaRPr lang="es-419" dirty="0"/>
          </a:p>
          <a:p>
            <a:r>
              <a:rPr lang="es-419" dirty="0"/>
              <a:t>Basado en los componentes del </a:t>
            </a:r>
            <a:r>
              <a:rPr lang="es-419" dirty="0" err="1"/>
              <a:t>framework</a:t>
            </a:r>
            <a:r>
              <a:rPr lang="es-419" dirty="0"/>
              <a:t> realicen una propuesta de </a:t>
            </a:r>
            <a:r>
              <a:rPr lang="es-419" dirty="0" err="1"/>
              <a:t>Dx</a:t>
            </a:r>
            <a:r>
              <a:rPr lang="es-419" dirty="0"/>
              <a:t> para presentar a la gerencia de la compañía dando las recomendaciones sobre cómo realizarían la transformación digital de algún elemento del portafolio de una de las organizaciones.</a:t>
            </a:r>
          </a:p>
          <a:p>
            <a:endParaRPr lang="es-419" dirty="0"/>
          </a:p>
          <a:p>
            <a:r>
              <a:rPr lang="es-419" dirty="0"/>
              <a:t>Otro grupo tomará el rol del comité gerencial que recibirá la propuesta y hará las preguntas que considere.</a:t>
            </a:r>
          </a:p>
          <a:p>
            <a:endParaRPr lang="es-ES" dirty="0"/>
          </a:p>
        </p:txBody>
      </p:sp>
      <p:pic>
        <p:nvPicPr>
          <p:cNvPr id="6" name="Elementos multimedia en línea 5" title="Digital Transformation Strategy">
            <a:hlinkClick r:id="" action="ppaction://media"/>
            <a:extLst>
              <a:ext uri="{FF2B5EF4-FFF2-40B4-BE49-F238E27FC236}">
                <a16:creationId xmlns:a16="http://schemas.microsoft.com/office/drawing/2014/main" id="{A6049E52-6EA6-4661-BB77-4F1E825881FB}"/>
              </a:ext>
            </a:extLst>
          </p:cNvPr>
          <p:cNvPicPr>
            <a:picLocks noRot="1" noChangeAspect="1"/>
          </p:cNvPicPr>
          <p:nvPr>
            <a:videoFile r:link="rId1"/>
          </p:nvPr>
        </p:nvPicPr>
        <p:blipFill>
          <a:blip r:embed="rId3"/>
          <a:stretch>
            <a:fillRect/>
          </a:stretch>
        </p:blipFill>
        <p:spPr>
          <a:xfrm>
            <a:off x="6908800" y="1821544"/>
            <a:ext cx="5864301" cy="3313330"/>
          </a:xfrm>
          <a:prstGeom prst="rect">
            <a:avLst/>
          </a:prstGeom>
        </p:spPr>
      </p:pic>
      <p:sp>
        <p:nvSpPr>
          <p:cNvPr id="7" name="CuadroTexto 6">
            <a:extLst>
              <a:ext uri="{FF2B5EF4-FFF2-40B4-BE49-F238E27FC236}">
                <a16:creationId xmlns:a16="http://schemas.microsoft.com/office/drawing/2014/main" id="{F0166250-E235-433B-9B5F-A3D67B4A71F7}"/>
              </a:ext>
            </a:extLst>
          </p:cNvPr>
          <p:cNvSpPr txBox="1"/>
          <p:nvPr/>
        </p:nvSpPr>
        <p:spPr>
          <a:xfrm>
            <a:off x="3669116" y="5691278"/>
            <a:ext cx="9875711" cy="1477328"/>
          </a:xfrm>
          <a:prstGeom prst="rect">
            <a:avLst/>
          </a:prstGeom>
          <a:noFill/>
        </p:spPr>
        <p:txBody>
          <a:bodyPr wrap="square" rtlCol="0">
            <a:spAutoFit/>
          </a:bodyPr>
          <a:lstStyle/>
          <a:p>
            <a:r>
              <a:rPr lang="es-ES" dirty="0"/>
              <a:t>Cómo cambia el enfoque del modelo operativo de </a:t>
            </a:r>
            <a:r>
              <a:rPr lang="es-ES" dirty="0" err="1"/>
              <a:t>Dx</a:t>
            </a:r>
            <a:r>
              <a:rPr lang="es-ES" dirty="0"/>
              <a:t> en una empresa que enfrenta la disrupción inmediata contra las que enfrentan la disrupción inminente?</a:t>
            </a:r>
          </a:p>
          <a:p>
            <a:r>
              <a:rPr lang="es-ES" dirty="0"/>
              <a:t>Cómo pueden aprovechar las unidades de negocio el potencial de las tecnologías emergentes?</a:t>
            </a:r>
          </a:p>
          <a:p>
            <a:r>
              <a:rPr lang="es-ES" dirty="0"/>
              <a:t>Cómo se sostiene el proceso de </a:t>
            </a:r>
            <a:r>
              <a:rPr lang="es-ES" dirty="0" err="1"/>
              <a:t>Dx</a:t>
            </a:r>
            <a:r>
              <a:rPr lang="es-ES" dirty="0"/>
              <a:t>?</a:t>
            </a:r>
          </a:p>
          <a:p>
            <a:r>
              <a:rPr lang="es-ES" dirty="0"/>
              <a:t>Riesgos de colocar </a:t>
            </a:r>
            <a:r>
              <a:rPr lang="es-ES" dirty="0" err="1"/>
              <a:t>Dx</a:t>
            </a:r>
            <a:r>
              <a:rPr lang="es-ES" dirty="0"/>
              <a:t> en TI?</a:t>
            </a:r>
            <a:endParaRPr lang="es-419" dirty="0"/>
          </a:p>
        </p:txBody>
      </p:sp>
    </p:spTree>
    <p:extLst>
      <p:ext uri="{BB962C8B-B14F-4D97-AF65-F5344CB8AC3E}">
        <p14:creationId xmlns:p14="http://schemas.microsoft.com/office/powerpoint/2010/main" val="412433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EA74683-834D-4E53-8C92-CAB75CEAA237}"/>
              </a:ext>
            </a:extLst>
          </p:cNvPr>
          <p:cNvSpPr>
            <a:spLocks noGrp="1"/>
          </p:cNvSpPr>
          <p:nvPr>
            <p:ph type="body" sz="quarter" idx="10"/>
          </p:nvPr>
        </p:nvSpPr>
        <p:spPr/>
        <p:txBody>
          <a:bodyPr/>
          <a:lstStyle/>
          <a:p>
            <a:r>
              <a:rPr lang="es-ES" dirty="0">
                <a:solidFill>
                  <a:schemeClr val="tx1"/>
                </a:solidFill>
              </a:rPr>
              <a:t>Estrategia Corporativa de Datos</a:t>
            </a:r>
            <a:endParaRPr lang="es-419" dirty="0">
              <a:solidFill>
                <a:schemeClr val="tx1"/>
              </a:solidFill>
            </a:endParaRPr>
          </a:p>
        </p:txBody>
      </p:sp>
      <p:sp>
        <p:nvSpPr>
          <p:cNvPr id="4" name="Marcador de número de diapositiva 3">
            <a:extLst>
              <a:ext uri="{FF2B5EF4-FFF2-40B4-BE49-F238E27FC236}">
                <a16:creationId xmlns:a16="http://schemas.microsoft.com/office/drawing/2014/main" id="{1DADE751-795B-496B-99D4-DF843A4E329C}"/>
              </a:ext>
            </a:extLst>
          </p:cNvPr>
          <p:cNvSpPr>
            <a:spLocks noGrp="1"/>
          </p:cNvSpPr>
          <p:nvPr>
            <p:ph type="sldNum" sz="quarter" idx="4294967295"/>
          </p:nvPr>
        </p:nvSpPr>
        <p:spPr>
          <a:xfrm>
            <a:off x="0" y="0"/>
            <a:ext cx="0" cy="0"/>
          </a:xfrm>
        </p:spPr>
        <p:txBody>
          <a:bodyPr/>
          <a:lstStyle/>
          <a:p>
            <a:fld id="{31C52531-C0F7-4A3B-9293-860134404F61}" type="slidenum">
              <a:rPr lang="es-CO" smtClean="0"/>
              <a:t>26</a:t>
            </a:fld>
            <a:endParaRPr lang="es-CO"/>
          </a:p>
        </p:txBody>
      </p:sp>
    </p:spTree>
    <p:extLst>
      <p:ext uri="{BB962C8B-B14F-4D97-AF65-F5344CB8AC3E}">
        <p14:creationId xmlns:p14="http://schemas.microsoft.com/office/powerpoint/2010/main" val="1385668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F5D9BDF-798C-4E48-8907-FBE2FAE24733}"/>
              </a:ext>
            </a:extLst>
          </p:cNvPr>
          <p:cNvSpPr>
            <a:spLocks noGrp="1"/>
          </p:cNvSpPr>
          <p:nvPr>
            <p:ph type="title"/>
          </p:nvPr>
        </p:nvSpPr>
        <p:spPr>
          <a:xfrm>
            <a:off x="558019" y="413809"/>
            <a:ext cx="10715727" cy="1502305"/>
          </a:xfrm>
        </p:spPr>
        <p:txBody>
          <a:bodyPr>
            <a:normAutofit/>
          </a:bodyPr>
          <a:lstStyle/>
          <a:p>
            <a:r>
              <a:rPr lang="es-CO" sz="4533" dirty="0"/>
              <a:t>Estrategia de Datos</a:t>
            </a:r>
          </a:p>
        </p:txBody>
      </p:sp>
      <p:sp>
        <p:nvSpPr>
          <p:cNvPr id="3" name="Marcador de contenido 2">
            <a:extLst>
              <a:ext uri="{FF2B5EF4-FFF2-40B4-BE49-F238E27FC236}">
                <a16:creationId xmlns:a16="http://schemas.microsoft.com/office/drawing/2014/main" id="{0C03875B-0A5A-4617-A8D4-20562549F81A}"/>
              </a:ext>
            </a:extLst>
          </p:cNvPr>
          <p:cNvSpPr>
            <a:spLocks noGrp="1"/>
          </p:cNvSpPr>
          <p:nvPr>
            <p:ph idx="1"/>
          </p:nvPr>
        </p:nvSpPr>
        <p:spPr>
          <a:xfrm>
            <a:off x="2617642" y="2754597"/>
            <a:ext cx="8184271" cy="2523635"/>
          </a:xfrm>
          <a:ln w="57150"/>
        </p:spPr>
        <p:style>
          <a:lnRef idx="2">
            <a:schemeClr val="accent6"/>
          </a:lnRef>
          <a:fillRef idx="1">
            <a:schemeClr val="lt1"/>
          </a:fillRef>
          <a:effectRef idx="0">
            <a:schemeClr val="accent6"/>
          </a:effectRef>
          <a:fontRef idx="minor">
            <a:schemeClr val="dk1"/>
          </a:fontRef>
        </p:style>
        <p:txBody>
          <a:bodyPr>
            <a:normAutofit fontScale="77500" lnSpcReduction="20000"/>
          </a:bodyPr>
          <a:lstStyle/>
          <a:p>
            <a:pPr marL="0" indent="0">
              <a:lnSpc>
                <a:spcPct val="120000"/>
              </a:lnSpc>
              <a:spcBef>
                <a:spcPts val="0"/>
              </a:spcBef>
              <a:buNone/>
            </a:pPr>
            <a:r>
              <a:rPr lang="es-ES" dirty="0"/>
              <a:t>Es un concepto integral que articula la forma en que los datos estarán disponibles e inspiran la estrategia del negocio. </a:t>
            </a:r>
          </a:p>
          <a:p>
            <a:pPr marL="0" indent="0">
              <a:lnSpc>
                <a:spcPct val="170000"/>
              </a:lnSpc>
              <a:spcBef>
                <a:spcPts val="0"/>
              </a:spcBef>
              <a:buNone/>
            </a:pPr>
            <a:endParaRPr lang="es-ES" dirty="0"/>
          </a:p>
          <a:p>
            <a:pPr marL="0" indent="0">
              <a:lnSpc>
                <a:spcPct val="120000"/>
              </a:lnSpc>
              <a:spcBef>
                <a:spcPts val="0"/>
              </a:spcBef>
              <a:buNone/>
            </a:pPr>
            <a:r>
              <a:rPr lang="es-ES" dirty="0"/>
              <a:t>Una estrategia de datos para una organización, establece los fundamentos para todo lo que se relaciona con los datos.</a:t>
            </a:r>
          </a:p>
          <a:p>
            <a:pPr marL="0" indent="0">
              <a:lnSpc>
                <a:spcPct val="170000"/>
              </a:lnSpc>
              <a:spcBef>
                <a:spcPts val="0"/>
              </a:spcBef>
              <a:buNone/>
            </a:pPr>
            <a:endParaRPr lang="es-CO" dirty="0"/>
          </a:p>
        </p:txBody>
      </p:sp>
      <p:sp>
        <p:nvSpPr>
          <p:cNvPr id="5" name="Rectángulo 4">
            <a:extLst>
              <a:ext uri="{FF2B5EF4-FFF2-40B4-BE49-F238E27FC236}">
                <a16:creationId xmlns:a16="http://schemas.microsoft.com/office/drawing/2014/main" id="{D131CD79-10B9-489B-B508-D1ADB62DCB69}"/>
              </a:ext>
            </a:extLst>
          </p:cNvPr>
          <p:cNvSpPr/>
          <p:nvPr/>
        </p:nvSpPr>
        <p:spPr>
          <a:xfrm>
            <a:off x="11089512" y="6522680"/>
            <a:ext cx="1640514" cy="30162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rPr>
              <a:t>MIT CISR Data </a:t>
            </a:r>
            <a:r>
              <a:rPr kumimoji="0" lang="es-CO" sz="1360" b="0" i="0" u="none" strike="noStrike" kern="1200" cap="none" spc="0" normalizeH="0" baseline="0" noProof="0" dirty="0" err="1">
                <a:ln>
                  <a:noFill/>
                </a:ln>
                <a:solidFill>
                  <a:prstClr val="black"/>
                </a:solidFill>
                <a:effectLst/>
                <a:uLnTx/>
                <a:uFillTx/>
                <a:latin typeface="Calibri" panose="020F0502020204030204"/>
                <a:ea typeface="+mn-ea"/>
                <a:cs typeface="+mn-cs"/>
              </a:rPr>
              <a:t>Board</a:t>
            </a:r>
            <a:endParaRPr kumimoji="0" lang="es-CO" sz="13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055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D98F4-BACF-4D50-A156-1BE769B9AC22}"/>
              </a:ext>
            </a:extLst>
          </p:cNvPr>
          <p:cNvSpPr>
            <a:spLocks noGrp="1"/>
          </p:cNvSpPr>
          <p:nvPr>
            <p:ph type="title"/>
          </p:nvPr>
        </p:nvSpPr>
        <p:spPr>
          <a:xfrm>
            <a:off x="949960" y="413810"/>
            <a:ext cx="10353900" cy="1502305"/>
          </a:xfrm>
        </p:spPr>
        <p:txBody>
          <a:bodyPr>
            <a:normAutofit/>
          </a:bodyPr>
          <a:lstStyle/>
          <a:p>
            <a:r>
              <a:rPr lang="es-CO" sz="4533" dirty="0"/>
              <a:t>Preguntas para entender qué tipo de Estrategia de Datos, se Requiere</a:t>
            </a:r>
          </a:p>
        </p:txBody>
      </p:sp>
      <p:sp>
        <p:nvSpPr>
          <p:cNvPr id="4" name="Rectángulo 3">
            <a:extLst>
              <a:ext uri="{FF2B5EF4-FFF2-40B4-BE49-F238E27FC236}">
                <a16:creationId xmlns:a16="http://schemas.microsoft.com/office/drawing/2014/main" id="{68F584AE-D6FC-4591-8B3A-B8FFB1CF1CBF}"/>
              </a:ext>
            </a:extLst>
          </p:cNvPr>
          <p:cNvSpPr/>
          <p:nvPr/>
        </p:nvSpPr>
        <p:spPr>
          <a:xfrm>
            <a:off x="949961" y="2115791"/>
            <a:ext cx="4660782" cy="4801314"/>
          </a:xfrm>
          <a:prstGeom prst="rect">
            <a:avLst/>
          </a:prstGeom>
          <a:ln>
            <a:solidFill>
              <a:srgbClr val="FF0000"/>
            </a:solidFill>
          </a:ln>
        </p:spPr>
        <p:txBody>
          <a:bodyPr wrap="square">
            <a:spAutoFit/>
          </a:bodyPr>
          <a:lstStyle/>
          <a:p>
            <a:pPr marL="323840" indent="-323840">
              <a:buFont typeface="Arial" panose="020B0604020202020204" pitchFamily="34" charset="0"/>
              <a:buChar char="•"/>
            </a:pPr>
            <a:r>
              <a:rPr lang="es-ES" sz="2000" dirty="0"/>
              <a:t>¿Qué datos existen dentro de la organización y dónde se encuentran estos? </a:t>
            </a:r>
          </a:p>
          <a:p>
            <a:pPr marL="323840" indent="-323840">
              <a:buFont typeface="Arial" panose="020B0604020202020204" pitchFamily="34" charset="0"/>
              <a:buChar char="•"/>
            </a:pPr>
            <a:r>
              <a:rPr lang="es-ES" sz="2000" dirty="0"/>
              <a:t>¿Cuáles son las fuentes autorizadas de información clave dentro de la organización? </a:t>
            </a:r>
          </a:p>
          <a:p>
            <a:pPr marL="323840" indent="-323840">
              <a:buFont typeface="Arial" panose="020B0604020202020204" pitchFamily="34" charset="0"/>
              <a:buChar char="•"/>
            </a:pPr>
            <a:r>
              <a:rPr lang="es-ES" sz="2000" dirty="0"/>
              <a:t>¿Qué importancia tienen para el negocio el procesamiento de la información casi en tiempo real? ¿Qué necesidad tiene la organización que obliga a analizar grandes cantidades de datos? </a:t>
            </a:r>
          </a:p>
          <a:p>
            <a:pPr marL="323840" indent="-323840">
              <a:buFont typeface="Arial" panose="020B0604020202020204" pitchFamily="34" charset="0"/>
              <a:buChar char="•"/>
            </a:pPr>
            <a:r>
              <a:rPr lang="es-ES" sz="2000" dirty="0"/>
              <a:t>¿Qué tan importante es para la organización poder reconstruir la historia de los datos </a:t>
            </a:r>
            <a:endParaRPr lang="es-CO" sz="2000" dirty="0"/>
          </a:p>
        </p:txBody>
      </p:sp>
      <p:sp>
        <p:nvSpPr>
          <p:cNvPr id="5" name="Rectángulo 4">
            <a:extLst>
              <a:ext uri="{FF2B5EF4-FFF2-40B4-BE49-F238E27FC236}">
                <a16:creationId xmlns:a16="http://schemas.microsoft.com/office/drawing/2014/main" id="{DC5BDEB8-AB65-4E00-BC25-62F7A6AF229F}"/>
              </a:ext>
            </a:extLst>
          </p:cNvPr>
          <p:cNvSpPr/>
          <p:nvPr/>
        </p:nvSpPr>
        <p:spPr>
          <a:xfrm>
            <a:off x="6499587" y="2115791"/>
            <a:ext cx="4915878" cy="4401205"/>
          </a:xfrm>
          <a:prstGeom prst="rect">
            <a:avLst/>
          </a:prstGeom>
          <a:ln>
            <a:solidFill>
              <a:srgbClr val="7030A0"/>
            </a:solidFill>
          </a:ln>
        </p:spPr>
        <p:txBody>
          <a:bodyPr wrap="square">
            <a:spAutoFit/>
          </a:bodyPr>
          <a:lstStyle/>
          <a:p>
            <a:pPr marL="323840" indent="-323840">
              <a:buFont typeface="Arial" panose="020B0604020202020204" pitchFamily="34" charset="0"/>
              <a:buChar char="•"/>
            </a:pPr>
            <a:r>
              <a:rPr lang="es-ES" sz="2000" dirty="0"/>
              <a:t>¿Qué datos son más importantes en el funcionamiento diario de la organización y  quién es responsable de ello?</a:t>
            </a:r>
          </a:p>
          <a:p>
            <a:pPr marL="323840" indent="-323840">
              <a:buFont typeface="Arial" panose="020B0604020202020204" pitchFamily="34" charset="0"/>
              <a:buChar char="•"/>
            </a:pPr>
            <a:r>
              <a:rPr lang="es-ES" sz="2000" dirty="0"/>
              <a:t>¿Cómo puede la organización reducir el riesgo de tomar decisiones comerciales basadas en datos deficientes o incorrectos?</a:t>
            </a:r>
          </a:p>
          <a:p>
            <a:pPr marL="323840" indent="-323840">
              <a:buFont typeface="Arial" panose="020B0604020202020204" pitchFamily="34" charset="0"/>
              <a:buChar char="•"/>
            </a:pPr>
            <a:r>
              <a:rPr lang="es-ES" sz="2000" dirty="0"/>
              <a:t>¿Qué necesidad y capacidad tiene la  organización para volver al procesamiento manual como un proceso secundario</a:t>
            </a:r>
          </a:p>
          <a:p>
            <a:pPr marL="323840" indent="-323840">
              <a:buFont typeface="Arial" panose="020B0604020202020204" pitchFamily="34" charset="0"/>
              <a:buChar char="•"/>
            </a:pPr>
            <a:r>
              <a:rPr lang="es-ES" sz="2000" dirty="0"/>
              <a:t>¿Cómo se gestionan los datos asociados?</a:t>
            </a:r>
          </a:p>
          <a:p>
            <a:pPr marL="323840" indent="-323840">
              <a:buFont typeface="Arial" panose="020B0604020202020204" pitchFamily="34" charset="0"/>
              <a:buChar char="•"/>
            </a:pPr>
            <a:r>
              <a:rPr lang="es-ES" sz="2000" dirty="0"/>
              <a:t>¿Cuáles son las métricas correctas en las que enfocarse y los datos correctos para respaldar esas métricas?</a:t>
            </a:r>
            <a:endParaRPr lang="es-CO" sz="2000" dirty="0"/>
          </a:p>
        </p:txBody>
      </p:sp>
    </p:spTree>
    <p:extLst>
      <p:ext uri="{BB962C8B-B14F-4D97-AF65-F5344CB8AC3E}">
        <p14:creationId xmlns:p14="http://schemas.microsoft.com/office/powerpoint/2010/main" val="2708784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FCDDBB1-5F05-4295-B8CD-362E1B501911}"/>
              </a:ext>
            </a:extLst>
          </p:cNvPr>
          <p:cNvSpPr/>
          <p:nvPr/>
        </p:nvSpPr>
        <p:spPr>
          <a:xfrm>
            <a:off x="949961" y="2427257"/>
            <a:ext cx="3322866" cy="4487382"/>
          </a:xfrm>
          <a:prstGeom prst="rect">
            <a:avLst/>
          </a:prstGeom>
          <a:ln>
            <a:solidFill>
              <a:schemeClr val="accent2"/>
            </a:solidFill>
          </a:ln>
        </p:spPr>
        <p:txBody>
          <a:bodyPr wrap="square">
            <a:spAutoFit/>
          </a:bodyPr>
          <a:lstStyle/>
          <a:p>
            <a:pPr marL="323840" indent="-323840">
              <a:buFont typeface="Arial" panose="020B0604020202020204" pitchFamily="34" charset="0"/>
              <a:buChar char="•"/>
            </a:pPr>
            <a:r>
              <a:rPr lang="es-ES" sz="2000" dirty="0"/>
              <a:t>¿Cuál es el grado requerido de calidad de datos para diferentes datos en la  organización en función de cómo se usan esos datos? </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puede la organización satisfacer su necesidad de precisión, puntualidad, integridad, relevancia, comprensibilidad, credibilidad, etc.? </a:t>
            </a:r>
            <a:endParaRPr lang="es-CO" sz="2000" dirty="0"/>
          </a:p>
        </p:txBody>
      </p:sp>
      <p:sp>
        <p:nvSpPr>
          <p:cNvPr id="5" name="Título 1">
            <a:extLst>
              <a:ext uri="{FF2B5EF4-FFF2-40B4-BE49-F238E27FC236}">
                <a16:creationId xmlns:a16="http://schemas.microsoft.com/office/drawing/2014/main" id="{9B9072AF-0E80-4D4F-91FF-FC8D21B3D75B}"/>
              </a:ext>
            </a:extLst>
          </p:cNvPr>
          <p:cNvSpPr>
            <a:spLocks noGrp="1"/>
          </p:cNvSpPr>
          <p:nvPr>
            <p:ph type="title"/>
          </p:nvPr>
        </p:nvSpPr>
        <p:spPr>
          <a:xfrm>
            <a:off x="949960" y="413810"/>
            <a:ext cx="10353900" cy="1502305"/>
          </a:xfrm>
        </p:spPr>
        <p:txBody>
          <a:bodyPr>
            <a:normAutofit fontScale="90000"/>
          </a:bodyPr>
          <a:lstStyle/>
          <a:p>
            <a:r>
              <a:rPr lang="es-CO" sz="4533" dirty="0"/>
              <a:t>Preguntas para entender qué tipo de Estrategia de Data Management se Requiere</a:t>
            </a:r>
          </a:p>
        </p:txBody>
      </p:sp>
      <p:sp>
        <p:nvSpPr>
          <p:cNvPr id="7" name="Rectángulo 6">
            <a:extLst>
              <a:ext uri="{FF2B5EF4-FFF2-40B4-BE49-F238E27FC236}">
                <a16:creationId xmlns:a16="http://schemas.microsoft.com/office/drawing/2014/main" id="{2762034C-1BB2-481D-83B6-25A2FE64CCE0}"/>
              </a:ext>
            </a:extLst>
          </p:cNvPr>
          <p:cNvSpPr/>
          <p:nvPr/>
        </p:nvSpPr>
        <p:spPr>
          <a:xfrm>
            <a:off x="4607645" y="2443200"/>
            <a:ext cx="2407452" cy="4173450"/>
          </a:xfrm>
          <a:prstGeom prst="rect">
            <a:avLst/>
          </a:prstGeom>
          <a:ln>
            <a:solidFill>
              <a:schemeClr val="accent6"/>
            </a:solidFill>
          </a:ln>
        </p:spPr>
        <p:txBody>
          <a:bodyPr wrap="square">
            <a:spAutoFit/>
          </a:bodyPr>
          <a:lstStyle/>
          <a:p>
            <a:pPr marL="323840" indent="-323840">
              <a:buFont typeface="Arial" panose="020B0604020202020204" pitchFamily="34" charset="0"/>
              <a:buChar char="•"/>
            </a:pPr>
            <a:r>
              <a:rPr lang="es-ES" sz="2000" dirty="0"/>
              <a:t>¿A qué nivel de privacidad deben/deben ajustarse los datos de la empresa?</a:t>
            </a:r>
          </a:p>
          <a:p>
            <a:pPr marL="323840" indent="-323840">
              <a:buFont typeface="Arial" panose="020B0604020202020204" pitchFamily="34" charset="0"/>
              <a:buChar char="•"/>
            </a:pPr>
            <a:endParaRPr lang="es-ES" sz="2000" dirty="0"/>
          </a:p>
          <a:p>
            <a:pPr marL="323840" indent="-323840">
              <a:buFont typeface="Arial" panose="020B0604020202020204" pitchFamily="34" charset="0"/>
              <a:buChar char="•"/>
            </a:pPr>
            <a:r>
              <a:rPr lang="es-ES" sz="2000" dirty="0"/>
              <a:t>¿Cómo provee la organización el acceso oportuno a los datos  e información confidencial?</a:t>
            </a:r>
          </a:p>
        </p:txBody>
      </p:sp>
      <p:sp>
        <p:nvSpPr>
          <p:cNvPr id="8" name="Rectángulo 7">
            <a:extLst>
              <a:ext uri="{FF2B5EF4-FFF2-40B4-BE49-F238E27FC236}">
                <a16:creationId xmlns:a16="http://schemas.microsoft.com/office/drawing/2014/main" id="{63DEC745-48D6-462A-8683-4A02D4D07385}"/>
              </a:ext>
            </a:extLst>
          </p:cNvPr>
          <p:cNvSpPr/>
          <p:nvPr/>
        </p:nvSpPr>
        <p:spPr>
          <a:xfrm>
            <a:off x="7252912" y="2447062"/>
            <a:ext cx="5016852" cy="4093428"/>
          </a:xfrm>
          <a:prstGeom prst="rect">
            <a:avLst/>
          </a:prstGeom>
          <a:ln>
            <a:solidFill>
              <a:schemeClr val="accent5"/>
            </a:solidFill>
          </a:ln>
        </p:spPr>
        <p:txBody>
          <a:bodyPr wrap="square">
            <a:spAutoFit/>
          </a:bodyPr>
          <a:lstStyle/>
          <a:p>
            <a:pPr marL="323840" indent="-323840">
              <a:buFont typeface="Arial" panose="020B0604020202020204" pitchFamily="34" charset="0"/>
              <a:buChar char="•"/>
            </a:pPr>
            <a:r>
              <a:rPr lang="es-ES" sz="2000" dirty="0"/>
              <a:t>¿Qué datos comparte o planea compartir la  organización y con quién?</a:t>
            </a:r>
          </a:p>
          <a:p>
            <a:pPr marL="323840" indent="-323840">
              <a:buFont typeface="Arial" panose="020B0604020202020204" pitchFamily="34" charset="0"/>
              <a:buChar char="•"/>
            </a:pPr>
            <a:r>
              <a:rPr lang="es-ES" sz="2000" dirty="0"/>
              <a:t>¿Qué datos está obligada a compartir la organización y con quién? </a:t>
            </a:r>
          </a:p>
          <a:p>
            <a:pPr marL="323840" indent="-323840">
              <a:buFont typeface="Arial" panose="020B0604020202020204" pitchFamily="34" charset="0"/>
              <a:buChar char="•"/>
            </a:pPr>
            <a:r>
              <a:rPr lang="es-ES" sz="2000" dirty="0"/>
              <a:t>¿Cuántas líneas diferentes de negocios existen dentro de la organización y en qué grado se superponen los datos de uno con los datos de otro? </a:t>
            </a:r>
          </a:p>
          <a:p>
            <a:pPr marL="323840" indent="-323840">
              <a:buFont typeface="Arial" panose="020B0604020202020204" pitchFamily="34" charset="0"/>
              <a:buChar char="•"/>
            </a:pPr>
            <a:r>
              <a:rPr lang="es-ES" sz="2000" dirty="0"/>
              <a:t>En que grado son los datos </a:t>
            </a:r>
            <a:r>
              <a:rPr lang="es-ES" sz="2000" dirty="0" err="1"/>
              <a:t>re-almacenados</a:t>
            </a:r>
            <a:r>
              <a:rPr lang="es-ES" sz="2000" dirty="0"/>
              <a:t> en todas las líneas de negocio?</a:t>
            </a:r>
          </a:p>
          <a:p>
            <a:pPr marL="323840" indent="-323840">
              <a:buFont typeface="Arial" panose="020B0604020202020204" pitchFamily="34" charset="0"/>
              <a:buChar char="•"/>
            </a:pPr>
            <a:r>
              <a:rPr lang="es-ES" sz="2000" dirty="0"/>
              <a:t>¿Qué datos planea obtener la organización de un tercero y cómo se integrarán estos datos?</a:t>
            </a:r>
            <a:endParaRPr lang="es-CO" sz="2000" dirty="0"/>
          </a:p>
        </p:txBody>
      </p:sp>
    </p:spTree>
    <p:extLst>
      <p:ext uri="{BB962C8B-B14F-4D97-AF65-F5344CB8AC3E}">
        <p14:creationId xmlns:p14="http://schemas.microsoft.com/office/powerpoint/2010/main" val="3416340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17519"/>
            <a:ext cx="2776625" cy="2600331"/>
          </a:xfrm>
          <a:prstGeom prst="rect">
            <a:avLst/>
          </a:prstGeom>
        </p:spPr>
      </p:pic>
      <p:sp>
        <p:nvSpPr>
          <p:cNvPr id="5" name="3 Marcador de contenido"/>
          <p:cNvSpPr>
            <a:spLocks noGrp="1"/>
          </p:cNvSpPr>
          <p:nvPr>
            <p:ph sz="half" idx="1"/>
          </p:nvPr>
        </p:nvSpPr>
        <p:spPr>
          <a:xfrm>
            <a:off x="3355562" y="2805782"/>
            <a:ext cx="3870011" cy="4224605"/>
          </a:xfrm>
        </p:spPr>
        <p:txBody>
          <a:bodyPr>
            <a:noAutofit/>
          </a:bodyPr>
          <a:lstStyle/>
          <a:p>
            <a:pPr>
              <a:defRPr/>
            </a:pPr>
            <a:r>
              <a:rPr lang="es-CO" sz="2000" b="1" dirty="0">
                <a:solidFill>
                  <a:srgbClr val="C00000"/>
                </a:solidFill>
              </a:rPr>
              <a:t>Certificaciones y Estudios Complementarios</a:t>
            </a:r>
          </a:p>
          <a:p>
            <a:pPr lvl="1">
              <a:defRPr/>
            </a:pPr>
            <a:r>
              <a:rPr lang="es-CO" sz="1800" dirty="0"/>
              <a:t>ITIL </a:t>
            </a:r>
            <a:r>
              <a:rPr lang="es-CO" sz="1800" dirty="0" err="1"/>
              <a:t>Foundations</a:t>
            </a:r>
            <a:r>
              <a:rPr lang="es-CO" sz="1800" dirty="0"/>
              <a:t>, OSA</a:t>
            </a:r>
          </a:p>
          <a:p>
            <a:pPr lvl="1">
              <a:defRPr/>
            </a:pPr>
            <a:r>
              <a:rPr lang="es-CO" sz="1800" dirty="0"/>
              <a:t>ITIL RCV</a:t>
            </a:r>
          </a:p>
          <a:p>
            <a:pPr lvl="1">
              <a:defRPr/>
            </a:pPr>
            <a:r>
              <a:rPr lang="es-CO" sz="1800" dirty="0"/>
              <a:t>PMBOK 4, 5, 6</a:t>
            </a:r>
          </a:p>
          <a:p>
            <a:pPr lvl="1">
              <a:defRPr/>
            </a:pPr>
            <a:r>
              <a:rPr lang="es-CO" sz="1800" dirty="0"/>
              <a:t>Prince2</a:t>
            </a:r>
          </a:p>
          <a:p>
            <a:pPr lvl="1">
              <a:defRPr/>
            </a:pPr>
            <a:r>
              <a:rPr lang="es-CO" sz="1800" dirty="0"/>
              <a:t>Auditor ISO 9000, 27000, 20000</a:t>
            </a:r>
          </a:p>
          <a:p>
            <a:pPr lvl="1">
              <a:defRPr/>
            </a:pPr>
            <a:r>
              <a:rPr lang="es-CO" sz="1800" dirty="0"/>
              <a:t>Diplomado en Liderazgo</a:t>
            </a:r>
          </a:p>
          <a:p>
            <a:pPr lvl="1">
              <a:defRPr/>
            </a:pPr>
            <a:r>
              <a:rPr lang="es-CO" sz="1800" dirty="0"/>
              <a:t>Diplomado en Procesos con BSC</a:t>
            </a:r>
          </a:p>
          <a:p>
            <a:pPr lvl="1">
              <a:defRPr/>
            </a:pPr>
            <a:r>
              <a:rPr lang="es-ES" sz="1800" dirty="0"/>
              <a:t>TOGAF</a:t>
            </a:r>
          </a:p>
          <a:p>
            <a:pPr lvl="1">
              <a:defRPr/>
            </a:pPr>
            <a:r>
              <a:rPr lang="es-ES" sz="1800" dirty="0"/>
              <a:t>DMBOK</a:t>
            </a:r>
            <a:endParaRPr lang="es-CO" sz="1800" dirty="0"/>
          </a:p>
        </p:txBody>
      </p:sp>
      <p:sp>
        <p:nvSpPr>
          <p:cNvPr id="6" name="4 Marcador de contenido"/>
          <p:cNvSpPr txBox="1">
            <a:spLocks/>
          </p:cNvSpPr>
          <p:nvPr/>
        </p:nvSpPr>
        <p:spPr>
          <a:xfrm>
            <a:off x="7103931" y="2425725"/>
            <a:ext cx="6742792" cy="460466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s-CO" sz="2000" b="1" dirty="0">
                <a:solidFill>
                  <a:srgbClr val="C00000"/>
                </a:solidFill>
              </a:rPr>
              <a:t>Actualmente</a:t>
            </a:r>
          </a:p>
          <a:p>
            <a:pPr lvl="1">
              <a:defRPr/>
            </a:pPr>
            <a:r>
              <a:rPr lang="es-ES" sz="1800" dirty="0"/>
              <a:t>Docente Pregrado-Posgrado UPB</a:t>
            </a:r>
          </a:p>
          <a:p>
            <a:pPr lvl="1">
              <a:defRPr/>
            </a:pPr>
            <a:r>
              <a:rPr lang="es-ES" sz="1800" dirty="0"/>
              <a:t>Docente Posgrado Arquitectura Empresarial: </a:t>
            </a:r>
            <a:r>
              <a:rPr lang="es-ES" sz="1800" dirty="0" err="1"/>
              <a:t>UdeM</a:t>
            </a:r>
            <a:r>
              <a:rPr lang="es-ES" sz="1800" dirty="0"/>
              <a:t>, FUNLAM</a:t>
            </a:r>
          </a:p>
          <a:p>
            <a:pPr lvl="1">
              <a:defRPr/>
            </a:pPr>
            <a:r>
              <a:rPr lang="es-ES" sz="1800" dirty="0"/>
              <a:t>Consultor Gobierno de Datos: </a:t>
            </a:r>
            <a:r>
              <a:rPr lang="es-ES" sz="1400" dirty="0"/>
              <a:t>TUYA, ARUS, </a:t>
            </a:r>
            <a:r>
              <a:rPr lang="es-ES" sz="1400" dirty="0" err="1"/>
              <a:t>Eduardoño</a:t>
            </a:r>
            <a:r>
              <a:rPr lang="es-ES" sz="1400" dirty="0"/>
              <a:t>, FCI</a:t>
            </a:r>
            <a:endParaRPr lang="es-CO" sz="1400" dirty="0"/>
          </a:p>
          <a:p>
            <a:pPr>
              <a:defRPr/>
            </a:pPr>
            <a:r>
              <a:rPr lang="es-CO" sz="2000" b="1" dirty="0">
                <a:solidFill>
                  <a:srgbClr val="C00000"/>
                </a:solidFill>
              </a:rPr>
              <a:t>Otras Empresas</a:t>
            </a:r>
          </a:p>
          <a:p>
            <a:pPr lvl="1">
              <a:defRPr/>
            </a:pPr>
            <a:r>
              <a:rPr lang="es-CO" sz="1800" dirty="0"/>
              <a:t>Director de TI, Arroz Caribe</a:t>
            </a:r>
          </a:p>
          <a:p>
            <a:pPr lvl="1">
              <a:defRPr/>
            </a:pPr>
            <a:r>
              <a:rPr lang="es-CO" sz="1800" dirty="0"/>
              <a:t>Grupo Unión Eléctrica, </a:t>
            </a:r>
            <a:r>
              <a:rPr lang="es-CO" sz="1600" dirty="0"/>
              <a:t>Gerente Sucursal Ecuador</a:t>
            </a:r>
          </a:p>
          <a:p>
            <a:pPr lvl="1">
              <a:defRPr/>
            </a:pPr>
            <a:r>
              <a:rPr lang="es-CO" sz="1800" dirty="0" err="1"/>
              <a:t>Emtelco</a:t>
            </a:r>
            <a:r>
              <a:rPr lang="es-CO" sz="1800" dirty="0"/>
              <a:t> ,Líder vertical de servicios de TI</a:t>
            </a:r>
          </a:p>
          <a:p>
            <a:pPr lvl="1">
              <a:defRPr/>
            </a:pPr>
            <a:r>
              <a:rPr lang="es-CO" sz="1800" dirty="0"/>
              <a:t>ITS </a:t>
            </a:r>
            <a:r>
              <a:rPr lang="es-CO" sz="1800" dirty="0" err="1"/>
              <a:t>Infocom</a:t>
            </a:r>
            <a:r>
              <a:rPr lang="es-CO" sz="1800" dirty="0"/>
              <a:t> ,Gerente Nacional de servicios de TI - (Bancolombia, CSJ, </a:t>
            </a:r>
            <a:r>
              <a:rPr lang="es-CO" sz="1800" dirty="0" err="1"/>
              <a:t>Icetex</a:t>
            </a:r>
            <a:r>
              <a:rPr lang="es-CO" sz="1800" dirty="0"/>
              <a:t>, BAT, Argos, UNE, Tigo)</a:t>
            </a:r>
          </a:p>
          <a:p>
            <a:pPr lvl="1">
              <a:defRPr/>
            </a:pPr>
            <a:r>
              <a:rPr lang="es-CO" sz="1800" dirty="0"/>
              <a:t>Gestión IT (</a:t>
            </a:r>
            <a:r>
              <a:rPr lang="es-CO" sz="1800" dirty="0" err="1"/>
              <a:t>Orbitel</a:t>
            </a:r>
            <a:r>
              <a:rPr lang="es-CO" sz="1800" dirty="0"/>
              <a:t>), </a:t>
            </a:r>
            <a:r>
              <a:rPr lang="es-CO" sz="1800" dirty="0" err="1"/>
              <a:t>Erecos</a:t>
            </a:r>
            <a:r>
              <a:rPr lang="es-CO" sz="1800" dirty="0"/>
              <a:t>, </a:t>
            </a:r>
            <a:r>
              <a:rPr lang="es-CO" sz="1800" dirty="0" err="1"/>
              <a:t>Akzo</a:t>
            </a:r>
            <a:r>
              <a:rPr lang="es-CO" sz="1800" dirty="0"/>
              <a:t> Nobel Colombia</a:t>
            </a:r>
          </a:p>
          <a:p>
            <a:pPr lvl="1">
              <a:defRPr/>
            </a:pPr>
            <a:r>
              <a:rPr lang="es-CO" sz="1800" dirty="0"/>
              <a:t>Líder de Proyectos de Desarrollo de Software Financiero - Sonda (</a:t>
            </a:r>
            <a:r>
              <a:rPr lang="es-CO" sz="1800" dirty="0" err="1"/>
              <a:t>Susalud</a:t>
            </a:r>
            <a:r>
              <a:rPr lang="es-CO" sz="1800" dirty="0"/>
              <a:t>, Comfama)</a:t>
            </a:r>
          </a:p>
        </p:txBody>
      </p:sp>
      <p:sp>
        <p:nvSpPr>
          <p:cNvPr id="7" name="1 Título"/>
          <p:cNvSpPr>
            <a:spLocks noGrp="1"/>
          </p:cNvSpPr>
          <p:nvPr>
            <p:ph type="title"/>
          </p:nvPr>
        </p:nvSpPr>
        <p:spPr>
          <a:xfrm>
            <a:off x="3461408" y="596797"/>
            <a:ext cx="3764165" cy="720887"/>
          </a:xfrm>
        </p:spPr>
        <p:txBody>
          <a:bodyPr>
            <a:normAutofit/>
          </a:bodyPr>
          <a:lstStyle/>
          <a:p>
            <a:pPr algn="ctr"/>
            <a:r>
              <a:rPr lang="es-CO" sz="4080" b="1" dirty="0">
                <a:solidFill>
                  <a:schemeClr val="accent6"/>
                </a:solidFill>
                <a:latin typeface="Century Gothic" panose="020B0502020202020204" pitchFamily="34" charset="0"/>
              </a:rPr>
              <a:t>Trayectoria</a:t>
            </a:r>
          </a:p>
        </p:txBody>
      </p:sp>
      <p:sp>
        <p:nvSpPr>
          <p:cNvPr id="2" name="AutoShape 2" descr="la imagen está siendo recorta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Rectángulo 3"/>
          <p:cNvSpPr/>
          <p:nvPr/>
        </p:nvSpPr>
        <p:spPr>
          <a:xfrm>
            <a:off x="78282" y="2805781"/>
            <a:ext cx="3748370" cy="2616101"/>
          </a:xfrm>
          <a:prstGeom prst="rect">
            <a:avLst/>
          </a:prstGeom>
        </p:spPr>
        <p:txBody>
          <a:bodyPr wrap="square">
            <a:spAutoFit/>
          </a:bodyPr>
          <a:lstStyle/>
          <a:p>
            <a:pPr>
              <a:defRPr/>
            </a:pPr>
            <a:r>
              <a:rPr lang="es-CO" sz="2000" b="1" dirty="0">
                <a:solidFill>
                  <a:srgbClr val="C00000"/>
                </a:solidFill>
              </a:rPr>
              <a:t>Académica</a:t>
            </a:r>
          </a:p>
          <a:p>
            <a:pPr marL="285757" lvl="1" indent="-285757">
              <a:buFont typeface="Arial" panose="020B0604020202020204" pitchFamily="34" charset="0"/>
              <a:buChar char="•"/>
              <a:defRPr/>
            </a:pPr>
            <a:r>
              <a:rPr lang="es-CO" dirty="0"/>
              <a:t>Tecnólogo de Sistemas – Politécnico JIC 1995</a:t>
            </a:r>
          </a:p>
          <a:p>
            <a:pPr marL="285757" lvl="1" indent="-285757">
              <a:buFont typeface="Arial" panose="020B0604020202020204" pitchFamily="34" charset="0"/>
              <a:buChar char="•"/>
              <a:defRPr/>
            </a:pPr>
            <a:r>
              <a:rPr lang="es-CO" dirty="0"/>
              <a:t>Ingeniero de Sistemas- UAN 1998</a:t>
            </a:r>
          </a:p>
          <a:p>
            <a:pPr marL="285757" lvl="1" indent="-285757">
              <a:buFont typeface="Arial" panose="020B0604020202020204" pitchFamily="34" charset="0"/>
              <a:buChar char="•"/>
              <a:defRPr/>
            </a:pPr>
            <a:r>
              <a:rPr lang="es-CO" dirty="0"/>
              <a:t>Especialista en Teleinformática –  EAFIT 2002</a:t>
            </a:r>
          </a:p>
          <a:p>
            <a:pPr marL="285757" lvl="1" indent="-285757">
              <a:buFont typeface="Arial" panose="020B0604020202020204" pitchFamily="34" charset="0"/>
              <a:buChar char="•"/>
              <a:defRPr/>
            </a:pPr>
            <a:r>
              <a:rPr lang="es-CO" dirty="0"/>
              <a:t>Magíster en Sistemas-UNAL 2010</a:t>
            </a:r>
          </a:p>
          <a:p>
            <a:pPr marL="285757" lvl="1" indent="-285757">
              <a:buFont typeface="Arial" panose="020B0604020202020204" pitchFamily="34" charset="0"/>
              <a:buChar char="•"/>
              <a:defRPr/>
            </a:pPr>
            <a:r>
              <a:rPr lang="es-ES" dirty="0" err="1"/>
              <a:t>Phd</a:t>
            </a:r>
            <a:r>
              <a:rPr lang="es-ES" dirty="0"/>
              <a:t>(S) Gerencia de Proyectos – UBJ México</a:t>
            </a:r>
            <a:endParaRPr lang="es-CO" dirty="0"/>
          </a:p>
        </p:txBody>
      </p:sp>
    </p:spTree>
    <p:extLst>
      <p:ext uri="{BB962C8B-B14F-4D97-AF65-F5344CB8AC3E}">
        <p14:creationId xmlns:p14="http://schemas.microsoft.com/office/powerpoint/2010/main" val="256764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C0548-7122-4966-B07C-D0D8B27E499D}"/>
              </a:ext>
            </a:extLst>
          </p:cNvPr>
          <p:cNvSpPr>
            <a:spLocks noGrp="1"/>
          </p:cNvSpPr>
          <p:nvPr>
            <p:ph type="title"/>
          </p:nvPr>
        </p:nvSpPr>
        <p:spPr>
          <a:xfrm>
            <a:off x="1296488" y="540141"/>
            <a:ext cx="9771019" cy="1502305"/>
          </a:xfrm>
        </p:spPr>
        <p:txBody>
          <a:bodyPr>
            <a:normAutofit/>
          </a:bodyPr>
          <a:lstStyle/>
          <a:p>
            <a:pPr algn="ctr"/>
            <a:r>
              <a:rPr lang="es-CO" sz="4533" dirty="0"/>
              <a:t>La Estrategia de Datos debe:</a:t>
            </a:r>
          </a:p>
        </p:txBody>
      </p:sp>
      <p:sp>
        <p:nvSpPr>
          <p:cNvPr id="3" name="Elipse 2">
            <a:extLst>
              <a:ext uri="{FF2B5EF4-FFF2-40B4-BE49-F238E27FC236}">
                <a16:creationId xmlns:a16="http://schemas.microsoft.com/office/drawing/2014/main" id="{8D7BAA53-BC38-4EFC-8B39-0BE199E4DEA6}"/>
              </a:ext>
            </a:extLst>
          </p:cNvPr>
          <p:cNvSpPr/>
          <p:nvPr/>
        </p:nvSpPr>
        <p:spPr>
          <a:xfrm>
            <a:off x="4046583" y="4556517"/>
            <a:ext cx="2862217" cy="21877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ES" sz="1813" dirty="0"/>
              <a:t>Incorporar elementos de control  para seguir la ejecución</a:t>
            </a:r>
            <a:endParaRPr lang="es-CO" sz="1813" dirty="0"/>
          </a:p>
        </p:txBody>
      </p:sp>
      <p:sp>
        <p:nvSpPr>
          <p:cNvPr id="4" name="Elipse 3">
            <a:extLst>
              <a:ext uri="{FF2B5EF4-FFF2-40B4-BE49-F238E27FC236}">
                <a16:creationId xmlns:a16="http://schemas.microsoft.com/office/drawing/2014/main" id="{2D29F92A-6E2A-47F5-8937-814673B441EA}"/>
              </a:ext>
            </a:extLst>
          </p:cNvPr>
          <p:cNvSpPr/>
          <p:nvPr/>
        </p:nvSpPr>
        <p:spPr>
          <a:xfrm>
            <a:off x="3977762" y="1993096"/>
            <a:ext cx="2693607"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t>Contar con una estructura de gobierno que involucre toda la organización</a:t>
            </a:r>
          </a:p>
        </p:txBody>
      </p:sp>
      <p:sp>
        <p:nvSpPr>
          <p:cNvPr id="5" name="Elipse 4">
            <a:extLst>
              <a:ext uri="{FF2B5EF4-FFF2-40B4-BE49-F238E27FC236}">
                <a16:creationId xmlns:a16="http://schemas.microsoft.com/office/drawing/2014/main" id="{9B339C93-23A3-4399-AF05-AFFBC6AB2B8D}"/>
              </a:ext>
            </a:extLst>
          </p:cNvPr>
          <p:cNvSpPr/>
          <p:nvPr/>
        </p:nvSpPr>
        <p:spPr>
          <a:xfrm>
            <a:off x="7146233" y="1976644"/>
            <a:ext cx="2747067"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Mitigar los riesgos relacionados con los datos</a:t>
            </a:r>
          </a:p>
        </p:txBody>
      </p:sp>
      <p:sp>
        <p:nvSpPr>
          <p:cNvPr id="6" name="Elipse 5">
            <a:extLst>
              <a:ext uri="{FF2B5EF4-FFF2-40B4-BE49-F238E27FC236}">
                <a16:creationId xmlns:a16="http://schemas.microsoft.com/office/drawing/2014/main" id="{E2B28D19-362F-42D1-A62D-6F93B54CBA69}"/>
              </a:ext>
            </a:extLst>
          </p:cNvPr>
          <p:cNvSpPr/>
          <p:nvPr/>
        </p:nvSpPr>
        <p:spPr>
          <a:xfrm>
            <a:off x="10289177" y="1943746"/>
            <a:ext cx="2681274" cy="2220684"/>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Establecer un modelo operativo de inteligencia artificial.</a:t>
            </a:r>
            <a:endParaRPr lang="es-CO" sz="1587" dirty="0"/>
          </a:p>
        </p:txBody>
      </p:sp>
      <p:sp>
        <p:nvSpPr>
          <p:cNvPr id="7" name="Elipse 6">
            <a:extLst>
              <a:ext uri="{FF2B5EF4-FFF2-40B4-BE49-F238E27FC236}">
                <a16:creationId xmlns:a16="http://schemas.microsoft.com/office/drawing/2014/main" id="{E2DF89A6-34CA-453B-8F37-921F605F2451}"/>
              </a:ext>
            </a:extLst>
          </p:cNvPr>
          <p:cNvSpPr/>
          <p:nvPr/>
        </p:nvSpPr>
        <p:spPr>
          <a:xfrm>
            <a:off x="830701" y="4556517"/>
            <a:ext cx="2681274" cy="2187783"/>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Bosquejar los protocolos de acceso a los datos</a:t>
            </a:r>
            <a:endParaRPr lang="es-CO" sz="1587" dirty="0"/>
          </a:p>
        </p:txBody>
      </p:sp>
      <p:sp>
        <p:nvSpPr>
          <p:cNvPr id="8" name="Elipse 7">
            <a:extLst>
              <a:ext uri="{FF2B5EF4-FFF2-40B4-BE49-F238E27FC236}">
                <a16:creationId xmlns:a16="http://schemas.microsoft.com/office/drawing/2014/main" id="{6D1FDA22-DDE5-44FB-9259-B66335F715EA}"/>
              </a:ext>
            </a:extLst>
          </p:cNvPr>
          <p:cNvSpPr/>
          <p:nvPr/>
        </p:nvSpPr>
        <p:spPr>
          <a:xfrm>
            <a:off x="966410" y="2042446"/>
            <a:ext cx="2681274" cy="21713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813" dirty="0">
                <a:solidFill>
                  <a:schemeClr val="dk1"/>
                </a:solidFill>
              </a:rPr>
              <a:t>Estar alineada con las estrategias corporativas</a:t>
            </a:r>
          </a:p>
        </p:txBody>
      </p:sp>
      <p:sp>
        <p:nvSpPr>
          <p:cNvPr id="9" name="Elipse 8">
            <a:extLst>
              <a:ext uri="{FF2B5EF4-FFF2-40B4-BE49-F238E27FC236}">
                <a16:creationId xmlns:a16="http://schemas.microsoft.com/office/drawing/2014/main" id="{25B0E9F1-4012-4FAB-8BDF-454BB583C278}"/>
              </a:ext>
            </a:extLst>
          </p:cNvPr>
          <p:cNvSpPr/>
          <p:nvPr/>
        </p:nvSpPr>
        <p:spPr>
          <a:xfrm>
            <a:off x="7443408" y="4556517"/>
            <a:ext cx="2714170" cy="2187786"/>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Comprometer a la organización con el diseño de los datos acordado</a:t>
            </a:r>
          </a:p>
        </p:txBody>
      </p:sp>
      <p:sp>
        <p:nvSpPr>
          <p:cNvPr id="10" name="Rectángulo 9">
            <a:extLst>
              <a:ext uri="{FF2B5EF4-FFF2-40B4-BE49-F238E27FC236}">
                <a16:creationId xmlns:a16="http://schemas.microsoft.com/office/drawing/2014/main" id="{721F79C1-42BA-4309-A20D-77E3E58FFDE9}"/>
              </a:ext>
            </a:extLst>
          </p:cNvPr>
          <p:cNvSpPr/>
          <p:nvPr/>
        </p:nvSpPr>
        <p:spPr>
          <a:xfrm>
            <a:off x="6181997" y="6834766"/>
            <a:ext cx="7106195" cy="301621"/>
          </a:xfrm>
          <a:prstGeom prst="rect">
            <a:avLst/>
          </a:prstGeom>
        </p:spPr>
        <p:txBody>
          <a:bodyPr wrap="square">
            <a:spAutoFit/>
          </a:bodyPr>
          <a:lstStyle/>
          <a:p>
            <a:pPr algn="r"/>
            <a:r>
              <a:rPr lang="en-US" sz="1360" dirty="0"/>
              <a:t>Fuente: Deloitte. </a:t>
            </a:r>
          </a:p>
        </p:txBody>
      </p:sp>
      <p:sp>
        <p:nvSpPr>
          <p:cNvPr id="11" name="Elipse 10">
            <a:extLst>
              <a:ext uri="{FF2B5EF4-FFF2-40B4-BE49-F238E27FC236}">
                <a16:creationId xmlns:a16="http://schemas.microsoft.com/office/drawing/2014/main" id="{52B0A810-8B35-4490-9A41-75F6297612CB}"/>
              </a:ext>
            </a:extLst>
          </p:cNvPr>
          <p:cNvSpPr/>
          <p:nvPr/>
        </p:nvSpPr>
        <p:spPr>
          <a:xfrm>
            <a:off x="10452645" y="4556517"/>
            <a:ext cx="2681274" cy="2187783"/>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pPr algn="ctr"/>
            <a:r>
              <a:rPr lang="es-CO" sz="1813" dirty="0"/>
              <a:t>Contribuir a consolidar una organización </a:t>
            </a:r>
            <a:r>
              <a:rPr lang="es-CO" sz="1813" dirty="0" err="1"/>
              <a:t>DataDriven</a:t>
            </a:r>
            <a:endParaRPr lang="es-CO" sz="1587" dirty="0"/>
          </a:p>
        </p:txBody>
      </p:sp>
    </p:spTree>
    <p:extLst>
      <p:ext uri="{BB962C8B-B14F-4D97-AF65-F5344CB8AC3E}">
        <p14:creationId xmlns:p14="http://schemas.microsoft.com/office/powerpoint/2010/main" val="324598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8B1791-3EB2-48A6-ACB4-3D19D00FB450}"/>
              </a:ext>
            </a:extLst>
          </p:cNvPr>
          <p:cNvPicPr>
            <a:picLocks noChangeAspect="1"/>
          </p:cNvPicPr>
          <p:nvPr/>
        </p:nvPicPr>
        <p:blipFill>
          <a:blip r:embed="rId2"/>
          <a:stretch>
            <a:fillRect/>
          </a:stretch>
        </p:blipFill>
        <p:spPr>
          <a:xfrm>
            <a:off x="627019" y="1261272"/>
            <a:ext cx="9299372" cy="6230448"/>
          </a:xfrm>
          <a:prstGeom prst="rect">
            <a:avLst/>
          </a:prstGeom>
        </p:spPr>
      </p:pic>
      <p:pic>
        <p:nvPicPr>
          <p:cNvPr id="4" name="Imagen 3">
            <a:extLst>
              <a:ext uri="{FF2B5EF4-FFF2-40B4-BE49-F238E27FC236}">
                <a16:creationId xmlns:a16="http://schemas.microsoft.com/office/drawing/2014/main" id="{E5A3861B-02C6-4EFF-AB95-6C0321D3D84D}"/>
              </a:ext>
            </a:extLst>
          </p:cNvPr>
          <p:cNvPicPr>
            <a:picLocks noChangeAspect="1"/>
          </p:cNvPicPr>
          <p:nvPr/>
        </p:nvPicPr>
        <p:blipFill>
          <a:blip r:embed="rId3"/>
          <a:stretch>
            <a:fillRect/>
          </a:stretch>
        </p:blipFill>
        <p:spPr>
          <a:xfrm>
            <a:off x="10465161" y="2269672"/>
            <a:ext cx="2955471" cy="2955471"/>
          </a:xfrm>
          <a:prstGeom prst="rect">
            <a:avLst/>
          </a:prstGeom>
        </p:spPr>
      </p:pic>
      <p:sp>
        <p:nvSpPr>
          <p:cNvPr id="5" name="CuadroTexto 4">
            <a:extLst>
              <a:ext uri="{FF2B5EF4-FFF2-40B4-BE49-F238E27FC236}">
                <a16:creationId xmlns:a16="http://schemas.microsoft.com/office/drawing/2014/main" id="{AC9239EB-D2CB-448E-B0B4-13FB8716D727}"/>
              </a:ext>
            </a:extLst>
          </p:cNvPr>
          <p:cNvSpPr txBox="1"/>
          <p:nvPr/>
        </p:nvSpPr>
        <p:spPr>
          <a:xfrm>
            <a:off x="320983" y="437435"/>
            <a:ext cx="10704068" cy="707886"/>
          </a:xfrm>
          <a:prstGeom prst="rect">
            <a:avLst/>
          </a:prstGeom>
          <a:noFill/>
        </p:spPr>
        <p:txBody>
          <a:bodyPr wrap="square">
            <a:spAutoFit/>
          </a:bodyPr>
          <a:lstStyle>
            <a:defPPr>
              <a:defRPr lang="en-US"/>
            </a:defPPr>
            <a:lvl1pPr>
              <a:defRPr sz="4000">
                <a:latin typeface="Flama Condensed Light"/>
              </a:defRPr>
            </a:lvl1pPr>
          </a:lstStyle>
          <a:p>
            <a:r>
              <a:rPr lang="en-US" dirty="0" err="1"/>
              <a:t>Estrategia</a:t>
            </a:r>
            <a:r>
              <a:rPr lang="en-US" dirty="0"/>
              <a:t> y </a:t>
            </a:r>
            <a:r>
              <a:rPr lang="en-US" dirty="0" err="1"/>
              <a:t>Gestión</a:t>
            </a:r>
            <a:r>
              <a:rPr lang="en-US" dirty="0"/>
              <a:t> de </a:t>
            </a:r>
            <a:r>
              <a:rPr lang="en-US" dirty="0" err="1"/>
              <a:t>Datos</a:t>
            </a:r>
            <a:r>
              <a:rPr lang="en-US" dirty="0"/>
              <a:t> – </a:t>
            </a:r>
            <a:r>
              <a:rPr lang="en-US" dirty="0" err="1"/>
              <a:t>vinculadas</a:t>
            </a:r>
            <a:r>
              <a:rPr lang="en-US" dirty="0"/>
              <a:t> con DX</a:t>
            </a:r>
            <a:endParaRPr lang="es-419" dirty="0"/>
          </a:p>
        </p:txBody>
      </p:sp>
    </p:spTree>
    <p:extLst>
      <p:ext uri="{BB962C8B-B14F-4D97-AF65-F5344CB8AC3E}">
        <p14:creationId xmlns:p14="http://schemas.microsoft.com/office/powerpoint/2010/main" val="1238768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86725-72B2-4F58-998A-9DCC85BDC46D}"/>
              </a:ext>
            </a:extLst>
          </p:cNvPr>
          <p:cNvSpPr>
            <a:spLocks noGrp="1"/>
          </p:cNvSpPr>
          <p:nvPr>
            <p:ph type="title"/>
          </p:nvPr>
        </p:nvSpPr>
        <p:spPr>
          <a:xfrm>
            <a:off x="1273215" y="325319"/>
            <a:ext cx="11769016" cy="1502305"/>
          </a:xfrm>
        </p:spPr>
        <p:txBody>
          <a:bodyPr>
            <a:normAutofit/>
          </a:bodyPr>
          <a:lstStyle/>
          <a:p>
            <a:r>
              <a:rPr lang="es-ES" sz="4400" dirty="0"/>
              <a:t>Tipos de Estrategia de Datos - Centralizada</a:t>
            </a:r>
            <a:endParaRPr lang="es-CO" sz="4400" dirty="0"/>
          </a:p>
        </p:txBody>
      </p:sp>
      <p:graphicFrame>
        <p:nvGraphicFramePr>
          <p:cNvPr id="3" name="Diagrama 2">
            <a:extLst>
              <a:ext uri="{FF2B5EF4-FFF2-40B4-BE49-F238E27FC236}">
                <a16:creationId xmlns:a16="http://schemas.microsoft.com/office/drawing/2014/main" id="{C57C3237-D6A5-4D7A-BB17-FE561AF59128}"/>
              </a:ext>
            </a:extLst>
          </p:cNvPr>
          <p:cNvGraphicFramePr/>
          <p:nvPr/>
        </p:nvGraphicFramePr>
        <p:xfrm>
          <a:off x="217481" y="4884516"/>
          <a:ext cx="12928922" cy="1875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6E3F9425-2491-43E9-8F6A-406DE31F7589}"/>
              </a:ext>
            </a:extLst>
          </p:cNvPr>
          <p:cNvPicPr>
            <a:picLocks noChangeAspect="1"/>
          </p:cNvPicPr>
          <p:nvPr/>
        </p:nvPicPr>
        <p:blipFill>
          <a:blip r:embed="rId7"/>
          <a:stretch>
            <a:fillRect/>
          </a:stretch>
        </p:blipFill>
        <p:spPr>
          <a:xfrm>
            <a:off x="5175279" y="1674162"/>
            <a:ext cx="2709652" cy="2709652"/>
          </a:xfrm>
          <a:prstGeom prst="rect">
            <a:avLst/>
          </a:prstGeom>
        </p:spPr>
      </p:pic>
    </p:spTree>
    <p:extLst>
      <p:ext uri="{BB962C8B-B14F-4D97-AF65-F5344CB8AC3E}">
        <p14:creationId xmlns:p14="http://schemas.microsoft.com/office/powerpoint/2010/main" val="1799076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id="{20C728C9-8CFD-4564-814D-A9D233822428}"/>
              </a:ext>
            </a:extLst>
          </p:cNvPr>
          <p:cNvGraphicFramePr/>
          <p:nvPr/>
        </p:nvGraphicFramePr>
        <p:xfrm>
          <a:off x="1145893" y="5102749"/>
          <a:ext cx="12014521" cy="19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ítulo 1">
            <a:extLst>
              <a:ext uri="{FF2B5EF4-FFF2-40B4-BE49-F238E27FC236}">
                <a16:creationId xmlns:a16="http://schemas.microsoft.com/office/drawing/2014/main" id="{026F6A5D-2A01-4441-864F-8E90B2072E1A}"/>
              </a:ext>
            </a:extLst>
          </p:cNvPr>
          <p:cNvSpPr>
            <a:spLocks noGrp="1"/>
          </p:cNvSpPr>
          <p:nvPr>
            <p:ph type="title"/>
          </p:nvPr>
        </p:nvSpPr>
        <p:spPr>
          <a:xfrm>
            <a:off x="659757" y="347290"/>
            <a:ext cx="10972800" cy="1502305"/>
          </a:xfrm>
        </p:spPr>
        <p:txBody>
          <a:bodyPr>
            <a:normAutofit/>
          </a:bodyPr>
          <a:lstStyle/>
          <a:p>
            <a:r>
              <a:rPr lang="es-ES" sz="4400" dirty="0"/>
              <a:t>Tipos de Estrategia de Datos - Descentralizada</a:t>
            </a:r>
            <a:endParaRPr lang="es-CO" sz="4400" dirty="0"/>
          </a:p>
        </p:txBody>
      </p:sp>
      <p:pic>
        <p:nvPicPr>
          <p:cNvPr id="8" name="Imagen 7">
            <a:extLst>
              <a:ext uri="{FF2B5EF4-FFF2-40B4-BE49-F238E27FC236}">
                <a16:creationId xmlns:a16="http://schemas.microsoft.com/office/drawing/2014/main" id="{E6B7EFA2-1505-4949-8B15-02BBC32E43FB}"/>
              </a:ext>
            </a:extLst>
          </p:cNvPr>
          <p:cNvPicPr>
            <a:picLocks noChangeAspect="1"/>
          </p:cNvPicPr>
          <p:nvPr/>
        </p:nvPicPr>
        <p:blipFill>
          <a:blip r:embed="rId7"/>
          <a:stretch>
            <a:fillRect/>
          </a:stretch>
        </p:blipFill>
        <p:spPr>
          <a:xfrm>
            <a:off x="5029200" y="1501029"/>
            <a:ext cx="3207159" cy="3207159"/>
          </a:xfrm>
          <a:prstGeom prst="rect">
            <a:avLst/>
          </a:prstGeom>
        </p:spPr>
      </p:pic>
      <p:sp>
        <p:nvSpPr>
          <p:cNvPr id="15" name="CuadroTexto 14">
            <a:extLst>
              <a:ext uri="{FF2B5EF4-FFF2-40B4-BE49-F238E27FC236}">
                <a16:creationId xmlns:a16="http://schemas.microsoft.com/office/drawing/2014/main" id="{3EAC72E7-C831-46BB-892C-17451B2D9DF1}"/>
              </a:ext>
            </a:extLst>
          </p:cNvPr>
          <p:cNvSpPr txBox="1"/>
          <p:nvPr/>
        </p:nvSpPr>
        <p:spPr>
          <a:xfrm>
            <a:off x="8368502" y="1501029"/>
            <a:ext cx="5153943" cy="590931"/>
          </a:xfrm>
          <a:prstGeom prst="rect">
            <a:avLst/>
          </a:prstGeom>
          <a:noFill/>
        </p:spPr>
        <p:txBody>
          <a:bodyPr wrap="square">
            <a:spAutoFit/>
          </a:bodyPr>
          <a:lstStyle/>
          <a:p>
            <a:pPr marL="0" lvl="0" indent="0" algn="r" defTabSz="755650">
              <a:lnSpc>
                <a:spcPct val="90000"/>
              </a:lnSpc>
              <a:spcBef>
                <a:spcPct val="0"/>
              </a:spcBef>
              <a:spcAft>
                <a:spcPct val="35000"/>
              </a:spcAft>
              <a:buNone/>
            </a:pPr>
            <a:r>
              <a:rPr lang="es-ES" sz="1800" i="1" kern="1200" dirty="0">
                <a:solidFill>
                  <a:schemeClr val="tx2">
                    <a:lumMod val="40000"/>
                    <a:lumOff val="60000"/>
                  </a:schemeClr>
                </a:solidFill>
              </a:rPr>
              <a:t>Premisa: varias unidades de negocio pueden interpretar los mismos datos de forma diferente. </a:t>
            </a:r>
            <a:endParaRPr lang="es-CO" sz="1800" i="1" kern="1200" dirty="0">
              <a:solidFill>
                <a:schemeClr val="tx2">
                  <a:lumMod val="40000"/>
                  <a:lumOff val="60000"/>
                </a:schemeClr>
              </a:solidFill>
            </a:endParaRPr>
          </a:p>
        </p:txBody>
      </p:sp>
    </p:spTree>
    <p:extLst>
      <p:ext uri="{BB962C8B-B14F-4D97-AF65-F5344CB8AC3E}">
        <p14:creationId xmlns:p14="http://schemas.microsoft.com/office/powerpoint/2010/main" val="330017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AF6E885C-EF26-4CC2-92DC-A9529EF9791B}"/>
              </a:ext>
            </a:extLst>
          </p:cNvPr>
          <p:cNvGraphicFramePr/>
          <p:nvPr/>
        </p:nvGraphicFramePr>
        <p:xfrm>
          <a:off x="639662" y="5270500"/>
          <a:ext cx="12538276" cy="1658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id="{CCF609B4-B64A-4F28-AFD1-3FC480073EDA}"/>
              </a:ext>
            </a:extLst>
          </p:cNvPr>
          <p:cNvSpPr>
            <a:spLocks noGrp="1"/>
          </p:cNvSpPr>
          <p:nvPr>
            <p:ph type="title"/>
          </p:nvPr>
        </p:nvSpPr>
        <p:spPr>
          <a:xfrm>
            <a:off x="726311" y="459535"/>
            <a:ext cx="11769016" cy="1502305"/>
          </a:xfrm>
        </p:spPr>
        <p:txBody>
          <a:bodyPr>
            <a:normAutofit/>
          </a:bodyPr>
          <a:lstStyle/>
          <a:p>
            <a:r>
              <a:rPr lang="es-ES" sz="4400" dirty="0"/>
              <a:t>Tipos de Estrategia de Datos - Híbrida</a:t>
            </a:r>
            <a:endParaRPr lang="es-CO" sz="4400" dirty="0"/>
          </a:p>
        </p:txBody>
      </p:sp>
      <p:pic>
        <p:nvPicPr>
          <p:cNvPr id="7" name="Imagen 6">
            <a:extLst>
              <a:ext uri="{FF2B5EF4-FFF2-40B4-BE49-F238E27FC236}">
                <a16:creationId xmlns:a16="http://schemas.microsoft.com/office/drawing/2014/main" id="{DAEF31C0-F0E1-4FA5-9716-9ADD66E420C7}"/>
              </a:ext>
            </a:extLst>
          </p:cNvPr>
          <p:cNvPicPr>
            <a:picLocks noChangeAspect="1"/>
          </p:cNvPicPr>
          <p:nvPr/>
        </p:nvPicPr>
        <p:blipFill>
          <a:blip r:embed="rId7"/>
          <a:stretch>
            <a:fillRect/>
          </a:stretch>
        </p:blipFill>
        <p:spPr>
          <a:xfrm>
            <a:off x="5301205" y="1783465"/>
            <a:ext cx="3215190" cy="3215190"/>
          </a:xfrm>
          <a:prstGeom prst="rect">
            <a:avLst/>
          </a:prstGeom>
        </p:spPr>
      </p:pic>
    </p:spTree>
    <p:extLst>
      <p:ext uri="{BB962C8B-B14F-4D97-AF65-F5344CB8AC3E}">
        <p14:creationId xmlns:p14="http://schemas.microsoft.com/office/powerpoint/2010/main" val="1854748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Defensiva</a:t>
            </a:r>
          </a:p>
          <a:p>
            <a:pPr algn="ctr"/>
            <a:r>
              <a:rPr lang="es-CO" sz="2040" dirty="0"/>
              <a:t>Minimizar los riesgos de pérdida para la organización.</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215585" y="6696397"/>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14475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Asegurar la seguridad, privacidad integridad y calidad de los datos</a:t>
            </a:r>
          </a:p>
          <a:p>
            <a:pPr marL="323840" indent="-323840">
              <a:buFont typeface="Arial" panose="020B0604020202020204" pitchFamily="34" charset="0"/>
              <a:buChar char="•"/>
            </a:pPr>
            <a:r>
              <a:rPr lang="es-ES" sz="1813" dirty="0"/>
              <a:t>Garantizar los datos para el cumplimiento regulatorio </a:t>
            </a:r>
          </a:p>
          <a:p>
            <a:pPr marL="323840" indent="-323840">
              <a:buFont typeface="Arial" panose="020B0604020202020204" pitchFamily="34" charset="0"/>
              <a:buChar char="•"/>
            </a:pPr>
            <a:r>
              <a:rPr lang="es-ES" sz="1813" dirty="0"/>
              <a:t>Gobernar los datos.</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5" y="4598501"/>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CO" sz="1813" dirty="0"/>
              <a:t>Cumplimiento de la regulación</a:t>
            </a:r>
          </a:p>
          <a:p>
            <a:pPr marL="323840" indent="-323840">
              <a:buFont typeface="Arial" panose="020B0604020202020204" pitchFamily="34" charset="0"/>
              <a:buChar char="•"/>
            </a:pPr>
            <a:r>
              <a:rPr lang="es-CO" sz="1813" dirty="0"/>
              <a:t>Asegurar la integridad del flujo de datos entre los sistemas corporativos</a:t>
            </a:r>
          </a:p>
          <a:p>
            <a:pPr marL="323840" indent="-323840">
              <a:buFont typeface="Arial" panose="020B0604020202020204" pitchFamily="34" charset="0"/>
              <a:buChar char="•"/>
            </a:pPr>
            <a:r>
              <a:rPr lang="es-ES" sz="1813" dirty="0"/>
              <a:t>Gobierno de las fuentes de datos</a:t>
            </a:r>
          </a:p>
          <a:p>
            <a:pPr marL="323840" indent="-323840">
              <a:buFont typeface="Arial" panose="020B0604020202020204" pitchFamily="34" charset="0"/>
              <a:buChar char="•"/>
            </a:pPr>
            <a:r>
              <a:rPr lang="es-CO" sz="1813" dirty="0"/>
              <a:t>Desarrollar para los datos fundamentales un “</a:t>
            </a:r>
            <a:r>
              <a:rPr lang="es-CO" sz="1813" i="1" dirty="0"/>
              <a:t>Single </a:t>
            </a:r>
            <a:r>
              <a:rPr lang="es-CO" sz="1813" i="1" dirty="0" err="1"/>
              <a:t>source</a:t>
            </a:r>
            <a:r>
              <a:rPr lang="es-CO" sz="1813" i="1" dirty="0"/>
              <a:t> </a:t>
            </a:r>
            <a:r>
              <a:rPr lang="es-CO" sz="1813" i="1" dirty="0" err="1"/>
              <a:t>of</a:t>
            </a:r>
            <a:r>
              <a:rPr lang="es-CO" sz="1813" i="1" dirty="0"/>
              <a:t> </a:t>
            </a:r>
            <a:r>
              <a:rPr lang="es-CO" sz="1813" i="1" dirty="0" err="1"/>
              <a:t>truth</a:t>
            </a:r>
            <a:r>
              <a:rPr lang="es-CO" sz="1813" dirty="0"/>
              <a:t>”.</a:t>
            </a:r>
          </a:p>
          <a:p>
            <a:pPr marL="323840" indent="-323840">
              <a:buFont typeface="Arial" panose="020B0604020202020204" pitchFamily="34" charset="0"/>
              <a:buChar char="•"/>
            </a:pPr>
            <a:r>
              <a:rPr lang="es-CO" sz="1813" dirty="0"/>
              <a:t>Uso de la analítica para la detección y disminución de fraudes</a:t>
            </a:r>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a:p>
            <a:pPr marL="323840" indent="-323840">
              <a:buFont typeface="Arial" panose="020B0604020202020204" pitchFamily="34" charset="0"/>
              <a:buChar char="•"/>
            </a:pPr>
            <a:endParaRPr lang="es-CO" sz="1813" dirty="0"/>
          </a:p>
        </p:txBody>
      </p:sp>
      <p:pic>
        <p:nvPicPr>
          <p:cNvPr id="7" name="Imagen 6">
            <a:extLst>
              <a:ext uri="{FF2B5EF4-FFF2-40B4-BE49-F238E27FC236}">
                <a16:creationId xmlns:a16="http://schemas.microsoft.com/office/drawing/2014/main" id="{6BF77018-C256-4A1D-87D0-823EBA49C012}"/>
              </a:ext>
            </a:extLst>
          </p:cNvPr>
          <p:cNvPicPr>
            <a:picLocks noChangeAspect="1"/>
          </p:cNvPicPr>
          <p:nvPr/>
        </p:nvPicPr>
        <p:blipFill>
          <a:blip r:embed="rId2"/>
          <a:stretch>
            <a:fillRect/>
          </a:stretch>
        </p:blipFill>
        <p:spPr>
          <a:xfrm>
            <a:off x="1808940" y="1953042"/>
            <a:ext cx="1284075" cy="1284075"/>
          </a:xfrm>
          <a:prstGeom prst="rect">
            <a:avLst/>
          </a:prstGeom>
        </p:spPr>
      </p:pic>
    </p:spTree>
    <p:extLst>
      <p:ext uri="{BB962C8B-B14F-4D97-AF65-F5344CB8AC3E}">
        <p14:creationId xmlns:p14="http://schemas.microsoft.com/office/powerpoint/2010/main" val="1380833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4281A87-D251-4F4B-915C-1F7593431A4A}"/>
              </a:ext>
            </a:extLst>
          </p:cNvPr>
          <p:cNvSpPr/>
          <p:nvPr/>
        </p:nvSpPr>
        <p:spPr>
          <a:xfrm>
            <a:off x="2944465" y="2141633"/>
            <a:ext cx="9338662" cy="85723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040" dirty="0"/>
              <a:t>Ofensiva</a:t>
            </a:r>
          </a:p>
          <a:p>
            <a:pPr algn="ctr"/>
            <a:r>
              <a:rPr lang="es-CO" sz="2040" dirty="0"/>
              <a:t>Soportar los objetivos del negocio.</a:t>
            </a:r>
          </a:p>
          <a:p>
            <a:pPr algn="ctr"/>
            <a:endParaRPr lang="es-CO" sz="2040" dirty="0"/>
          </a:p>
          <a:p>
            <a:pPr algn="ctr"/>
            <a:endParaRPr lang="es-CO" sz="2040" dirty="0"/>
          </a:p>
        </p:txBody>
      </p:sp>
      <p:sp>
        <p:nvSpPr>
          <p:cNvPr id="2" name="Título 1">
            <a:extLst>
              <a:ext uri="{FF2B5EF4-FFF2-40B4-BE49-F238E27FC236}">
                <a16:creationId xmlns:a16="http://schemas.microsoft.com/office/drawing/2014/main" id="{66E20084-4C02-472E-8A7D-60F87DD90C48}"/>
              </a:ext>
            </a:extLst>
          </p:cNvPr>
          <p:cNvSpPr>
            <a:spLocks noGrp="1"/>
          </p:cNvSpPr>
          <p:nvPr>
            <p:ph type="title"/>
          </p:nvPr>
        </p:nvSpPr>
        <p:spPr>
          <a:xfrm>
            <a:off x="2500327" y="413810"/>
            <a:ext cx="9474927" cy="1502305"/>
          </a:xfrm>
        </p:spPr>
        <p:txBody>
          <a:bodyPr>
            <a:normAutofit/>
          </a:bodyPr>
          <a:lstStyle/>
          <a:p>
            <a:pPr algn="ctr"/>
            <a:r>
              <a:rPr lang="es-CO" sz="4533" dirty="0"/>
              <a:t>Dimensiones de la Estrategia de Datos</a:t>
            </a:r>
          </a:p>
        </p:txBody>
      </p:sp>
      <p:sp>
        <p:nvSpPr>
          <p:cNvPr id="3" name="Rectángulo 2">
            <a:extLst>
              <a:ext uri="{FF2B5EF4-FFF2-40B4-BE49-F238E27FC236}">
                <a16:creationId xmlns:a16="http://schemas.microsoft.com/office/drawing/2014/main" id="{DE47489B-5335-497B-9F57-05BF8FEF5DE7}"/>
              </a:ext>
            </a:extLst>
          </p:cNvPr>
          <p:cNvSpPr/>
          <p:nvPr/>
        </p:nvSpPr>
        <p:spPr>
          <a:xfrm>
            <a:off x="6149789" y="6597701"/>
            <a:ext cx="7106195" cy="510909"/>
          </a:xfrm>
          <a:prstGeom prst="rect">
            <a:avLst/>
          </a:prstGeom>
        </p:spPr>
        <p:txBody>
          <a:bodyPr wrap="square">
            <a:spAutoFit/>
          </a:bodyPr>
          <a:lstStyle/>
          <a:p>
            <a:pPr algn="r"/>
            <a:r>
              <a:rPr lang="en-US" sz="1360" dirty="0" err="1"/>
              <a:t>DalleMule</a:t>
            </a:r>
            <a:r>
              <a:rPr lang="en-US" sz="1360" dirty="0"/>
              <a:t> Leandro, Davenport Thomas. What´s Your Data Strategy? </a:t>
            </a:r>
          </a:p>
          <a:p>
            <a:pPr algn="r"/>
            <a:r>
              <a:rPr lang="en-US" sz="1360" dirty="0"/>
              <a:t>Harvard Business Review. 2017. </a:t>
            </a:r>
          </a:p>
        </p:txBody>
      </p:sp>
      <p:sp>
        <p:nvSpPr>
          <p:cNvPr id="5" name="Elipse 4">
            <a:extLst>
              <a:ext uri="{FF2B5EF4-FFF2-40B4-BE49-F238E27FC236}">
                <a16:creationId xmlns:a16="http://schemas.microsoft.com/office/drawing/2014/main" id="{EBD4B133-A8FD-43CF-A630-269B902D2051}"/>
              </a:ext>
            </a:extLst>
          </p:cNvPr>
          <p:cNvSpPr/>
          <p:nvPr/>
        </p:nvSpPr>
        <p:spPr>
          <a:xfrm>
            <a:off x="1694300" y="1826485"/>
            <a:ext cx="1513356" cy="1447559"/>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a:p>
        </p:txBody>
      </p:sp>
      <p:sp>
        <p:nvSpPr>
          <p:cNvPr id="14" name="Rectángulo: esquinas redondeadas 13">
            <a:extLst>
              <a:ext uri="{FF2B5EF4-FFF2-40B4-BE49-F238E27FC236}">
                <a16:creationId xmlns:a16="http://schemas.microsoft.com/office/drawing/2014/main" id="{C3301B9E-5EB2-417D-9C7C-C96BB29C54F4}"/>
              </a:ext>
            </a:extLst>
          </p:cNvPr>
          <p:cNvSpPr/>
          <p:nvPr/>
        </p:nvSpPr>
        <p:spPr>
          <a:xfrm>
            <a:off x="2944464" y="3080899"/>
            <a:ext cx="9338662" cy="87815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Objetivos Claves</a:t>
            </a:r>
          </a:p>
          <a:p>
            <a:pPr marL="323840" indent="-323840">
              <a:buFont typeface="Arial" panose="020B0604020202020204" pitchFamily="34" charset="0"/>
              <a:buChar char="•"/>
            </a:pPr>
            <a:r>
              <a:rPr lang="es-ES" sz="1813" dirty="0"/>
              <a:t>Mejorar la posición competitiva y la rentabilidad</a:t>
            </a:r>
            <a:endParaRPr lang="es-CO" sz="1813" dirty="0"/>
          </a:p>
        </p:txBody>
      </p:sp>
      <p:sp>
        <p:nvSpPr>
          <p:cNvPr id="16" name="Rectángulo: esquinas redondeadas 15">
            <a:extLst>
              <a:ext uri="{FF2B5EF4-FFF2-40B4-BE49-F238E27FC236}">
                <a16:creationId xmlns:a16="http://schemas.microsoft.com/office/drawing/2014/main" id="{C7ECF8AF-3980-4387-89A9-4CA580A860D2}"/>
              </a:ext>
            </a:extLst>
          </p:cNvPr>
          <p:cNvSpPr/>
          <p:nvPr/>
        </p:nvSpPr>
        <p:spPr>
          <a:xfrm>
            <a:off x="2944464" y="4090334"/>
            <a:ext cx="9338662" cy="18861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t"/>
          <a:lstStyle/>
          <a:p>
            <a:r>
              <a:rPr lang="es-CO" sz="1813" dirty="0"/>
              <a:t>Actividades</a:t>
            </a:r>
          </a:p>
          <a:p>
            <a:pPr marL="323840" indent="-323840">
              <a:buFont typeface="Arial" panose="020B0604020202020204" pitchFamily="34" charset="0"/>
              <a:buChar char="•"/>
            </a:pPr>
            <a:r>
              <a:rPr lang="es-ES" sz="1813" dirty="0"/>
              <a:t>Optimizar la analítica, modelamiento, visualización, transformación y enriquecimiento de los datos.</a:t>
            </a:r>
          </a:p>
          <a:p>
            <a:pPr marL="323840" indent="-323840">
              <a:buFont typeface="Arial" panose="020B0604020202020204" pitchFamily="34" charset="0"/>
              <a:buChar char="•"/>
            </a:pPr>
            <a:r>
              <a:rPr lang="es-ES" sz="1813" dirty="0"/>
              <a:t>Producir hallazgos de información dispar para respaldar la toma de decisiones.</a:t>
            </a:r>
          </a:p>
          <a:p>
            <a:pPr marL="323840" indent="-323840">
              <a:buFont typeface="Arial" panose="020B0604020202020204" pitchFamily="34" charset="0"/>
              <a:buChar char="•"/>
            </a:pPr>
            <a:r>
              <a:rPr lang="es-ES" sz="1813" dirty="0"/>
              <a:t>Satisfacer las necesidades específicas del negocio.</a:t>
            </a:r>
            <a:endParaRPr lang="es-CO" sz="1813" dirty="0"/>
          </a:p>
        </p:txBody>
      </p:sp>
      <p:pic>
        <p:nvPicPr>
          <p:cNvPr id="9" name="Imagen 8">
            <a:extLst>
              <a:ext uri="{FF2B5EF4-FFF2-40B4-BE49-F238E27FC236}">
                <a16:creationId xmlns:a16="http://schemas.microsoft.com/office/drawing/2014/main" id="{C2901017-E552-4BEF-9993-6213A965784C}"/>
              </a:ext>
            </a:extLst>
          </p:cNvPr>
          <p:cNvPicPr>
            <a:picLocks noChangeAspect="1"/>
          </p:cNvPicPr>
          <p:nvPr/>
        </p:nvPicPr>
        <p:blipFill>
          <a:blip r:embed="rId2">
            <a:lum bright="70000" contrast="-70000"/>
          </a:blip>
          <a:stretch>
            <a:fillRect/>
          </a:stretch>
        </p:blipFill>
        <p:spPr>
          <a:xfrm>
            <a:off x="1842346" y="1708521"/>
            <a:ext cx="1502305" cy="1502305"/>
          </a:xfrm>
          <a:prstGeom prst="rect">
            <a:avLst/>
          </a:prstGeom>
        </p:spPr>
      </p:pic>
    </p:spTree>
    <p:extLst>
      <p:ext uri="{BB962C8B-B14F-4D97-AF65-F5344CB8AC3E}">
        <p14:creationId xmlns:p14="http://schemas.microsoft.com/office/powerpoint/2010/main" val="3521644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FEBBA2-4B74-4F2F-A965-0CCF889E02F3}"/>
              </a:ext>
            </a:extLst>
          </p:cNvPr>
          <p:cNvPicPr>
            <a:picLocks noChangeAspect="1"/>
          </p:cNvPicPr>
          <p:nvPr/>
        </p:nvPicPr>
        <p:blipFill>
          <a:blip r:embed="rId2"/>
          <a:stretch>
            <a:fillRect/>
          </a:stretch>
        </p:blipFill>
        <p:spPr>
          <a:xfrm>
            <a:off x="724448" y="1626343"/>
            <a:ext cx="5361647" cy="5257825"/>
          </a:xfrm>
          <a:prstGeom prst="rect">
            <a:avLst/>
          </a:prstGeom>
        </p:spPr>
      </p:pic>
      <p:sp>
        <p:nvSpPr>
          <p:cNvPr id="4" name="CuadroTexto 3">
            <a:extLst>
              <a:ext uri="{FF2B5EF4-FFF2-40B4-BE49-F238E27FC236}">
                <a16:creationId xmlns:a16="http://schemas.microsoft.com/office/drawing/2014/main" id="{C09E41A7-7EB9-4FC4-9588-67E0572BB8EA}"/>
              </a:ext>
            </a:extLst>
          </p:cNvPr>
          <p:cNvSpPr txBox="1"/>
          <p:nvPr/>
        </p:nvSpPr>
        <p:spPr>
          <a:xfrm>
            <a:off x="133109" y="6839693"/>
            <a:ext cx="6910086" cy="276999"/>
          </a:xfrm>
          <a:prstGeom prst="rect">
            <a:avLst/>
          </a:prstGeom>
          <a:noFill/>
        </p:spPr>
        <p:txBody>
          <a:bodyPr wrap="square">
            <a:spAutoFit/>
          </a:bodyPr>
          <a:lstStyle/>
          <a:p>
            <a:r>
              <a:rPr lang="es-CO" sz="1200" i="0" dirty="0">
                <a:effectLst/>
                <a:latin typeface="-apple-system"/>
              </a:rPr>
              <a:t>Fuentes: </a:t>
            </a:r>
            <a:r>
              <a:rPr lang="es-CO" sz="1200" i="0" dirty="0">
                <a:effectLst/>
                <a:latin typeface="-apple-system"/>
                <a:hlinkClick r:id="rId3"/>
              </a:rPr>
              <a:t>https://www.linkedin.com/pulse/establishing-data-management-office-islam-mohammed/</a:t>
            </a:r>
            <a:r>
              <a:rPr lang="es-CO" sz="1200" i="0" dirty="0">
                <a:effectLst/>
                <a:latin typeface="-apple-system"/>
              </a:rPr>
              <a:t> y DAMA</a:t>
            </a:r>
            <a:endParaRPr lang="es-CO" sz="1200" dirty="0"/>
          </a:p>
        </p:txBody>
      </p:sp>
      <p:sp>
        <p:nvSpPr>
          <p:cNvPr id="5" name="Título 1">
            <a:extLst>
              <a:ext uri="{FF2B5EF4-FFF2-40B4-BE49-F238E27FC236}">
                <a16:creationId xmlns:a16="http://schemas.microsoft.com/office/drawing/2014/main" id="{604B9672-3C78-4E96-A838-B4A6180BCD6F}"/>
              </a:ext>
            </a:extLst>
          </p:cNvPr>
          <p:cNvSpPr>
            <a:spLocks noGrp="1"/>
          </p:cNvSpPr>
          <p:nvPr>
            <p:ph type="title"/>
          </p:nvPr>
        </p:nvSpPr>
        <p:spPr>
          <a:xfrm>
            <a:off x="365760" y="483674"/>
            <a:ext cx="10688710" cy="1333449"/>
          </a:xfrm>
        </p:spPr>
        <p:txBody>
          <a:bodyPr>
            <a:normAutofit/>
          </a:bodyPr>
          <a:lstStyle/>
          <a:p>
            <a:r>
              <a:rPr lang="es-CO" sz="4000" dirty="0"/>
              <a:t>Enfoques </a:t>
            </a:r>
            <a:r>
              <a:rPr lang="es-CO" sz="3600" dirty="0"/>
              <a:t>(pilares) </a:t>
            </a:r>
            <a:r>
              <a:rPr lang="es-CO" sz="4000" dirty="0"/>
              <a:t>para construir una estrategia de datos y áreas para gestionarla</a:t>
            </a:r>
          </a:p>
        </p:txBody>
      </p:sp>
      <p:pic>
        <p:nvPicPr>
          <p:cNvPr id="6" name="Imagen 5">
            <a:extLst>
              <a:ext uri="{FF2B5EF4-FFF2-40B4-BE49-F238E27FC236}">
                <a16:creationId xmlns:a16="http://schemas.microsoft.com/office/drawing/2014/main" id="{EAEE6546-747D-45AF-9B33-3AA6882856F5}"/>
              </a:ext>
            </a:extLst>
          </p:cNvPr>
          <p:cNvPicPr>
            <a:picLocks noChangeAspect="1"/>
          </p:cNvPicPr>
          <p:nvPr/>
        </p:nvPicPr>
        <p:blipFill>
          <a:blip r:embed="rId4"/>
          <a:stretch>
            <a:fillRect/>
          </a:stretch>
        </p:blipFill>
        <p:spPr>
          <a:xfrm>
            <a:off x="7502468" y="2012442"/>
            <a:ext cx="5944749" cy="4517117"/>
          </a:xfrm>
          <a:prstGeom prst="rect">
            <a:avLst/>
          </a:prstGeom>
        </p:spPr>
      </p:pic>
      <p:sp>
        <p:nvSpPr>
          <p:cNvPr id="7" name="CuadroTexto 6">
            <a:extLst>
              <a:ext uri="{FF2B5EF4-FFF2-40B4-BE49-F238E27FC236}">
                <a16:creationId xmlns:a16="http://schemas.microsoft.com/office/drawing/2014/main" id="{E3517BD2-D96A-4F66-9576-760A74115B4F}"/>
              </a:ext>
            </a:extLst>
          </p:cNvPr>
          <p:cNvSpPr txBox="1"/>
          <p:nvPr/>
        </p:nvSpPr>
        <p:spPr>
          <a:xfrm>
            <a:off x="7502468" y="6693388"/>
            <a:ext cx="5944749" cy="369332"/>
          </a:xfrm>
          <a:prstGeom prst="rect">
            <a:avLst/>
          </a:prstGeom>
          <a:noFill/>
        </p:spPr>
        <p:txBody>
          <a:bodyPr wrap="square">
            <a:spAutoFit/>
          </a:bodyPr>
          <a:lstStyle/>
          <a:p>
            <a:r>
              <a:rPr lang="es-CO" sz="1800" dirty="0"/>
              <a:t>Fuente: CMMI DMM</a:t>
            </a:r>
            <a:endParaRPr lang="es-419" dirty="0"/>
          </a:p>
        </p:txBody>
      </p:sp>
    </p:spTree>
    <p:extLst>
      <p:ext uri="{BB962C8B-B14F-4D97-AF65-F5344CB8AC3E}">
        <p14:creationId xmlns:p14="http://schemas.microsoft.com/office/powerpoint/2010/main" val="36241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EFE0B08-8A0D-4F51-9DB1-770ECF4638DE}"/>
              </a:ext>
            </a:extLst>
          </p:cNvPr>
          <p:cNvSpPr>
            <a:spLocks noGrp="1"/>
          </p:cNvSpPr>
          <p:nvPr>
            <p:ph type="title"/>
          </p:nvPr>
        </p:nvSpPr>
        <p:spPr>
          <a:xfrm>
            <a:off x="276860" y="474090"/>
            <a:ext cx="10832202" cy="905814"/>
          </a:xfrm>
        </p:spPr>
        <p:txBody>
          <a:bodyPr>
            <a:normAutofit/>
          </a:bodyPr>
          <a:lstStyle/>
          <a:p>
            <a:r>
              <a:rPr lang="es-CO" sz="4000" dirty="0"/>
              <a:t>Rol responsable de la Estrategia de Datos</a:t>
            </a:r>
          </a:p>
        </p:txBody>
      </p:sp>
      <p:sp>
        <p:nvSpPr>
          <p:cNvPr id="6" name="Rectángulo 5">
            <a:extLst>
              <a:ext uri="{FF2B5EF4-FFF2-40B4-BE49-F238E27FC236}">
                <a16:creationId xmlns:a16="http://schemas.microsoft.com/office/drawing/2014/main" id="{F06255B5-4E4A-48CA-B883-9E0DA7E52F29}"/>
              </a:ext>
            </a:extLst>
          </p:cNvPr>
          <p:cNvSpPr/>
          <p:nvPr/>
        </p:nvSpPr>
        <p:spPr>
          <a:xfrm>
            <a:off x="4585274" y="3470925"/>
            <a:ext cx="7732541" cy="176663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s-ES" sz="2720" dirty="0"/>
              <a:t>Ejecutivo responsable del gobierno y utilización de la información como un activo, a través del procesamiento de datos, análisis, minería de datos, comercio de información y otros medios. </a:t>
            </a:r>
            <a:endParaRPr lang="es-CO" sz="2720" dirty="0"/>
          </a:p>
        </p:txBody>
      </p:sp>
      <p:sp>
        <p:nvSpPr>
          <p:cNvPr id="7" name="Rectángulo 6">
            <a:extLst>
              <a:ext uri="{FF2B5EF4-FFF2-40B4-BE49-F238E27FC236}">
                <a16:creationId xmlns:a16="http://schemas.microsoft.com/office/drawing/2014/main" id="{B90130CF-F19F-401D-A2A4-4EFBCCC7C92E}"/>
              </a:ext>
            </a:extLst>
          </p:cNvPr>
          <p:cNvSpPr/>
          <p:nvPr/>
        </p:nvSpPr>
        <p:spPr>
          <a:xfrm>
            <a:off x="6051885" y="2533343"/>
            <a:ext cx="4263218" cy="580608"/>
          </a:xfrm>
          <a:prstGeom prst="rect">
            <a:avLst/>
          </a:prstGeom>
        </p:spPr>
        <p:txBody>
          <a:bodyPr wrap="none">
            <a:spAutoFit/>
          </a:bodyPr>
          <a:lstStyle/>
          <a:p>
            <a:r>
              <a:rPr lang="es-CO" sz="3173" b="1" dirty="0" err="1"/>
              <a:t>Chief</a:t>
            </a:r>
            <a:r>
              <a:rPr lang="es-CO" sz="3173" b="1" dirty="0"/>
              <a:t> Data </a:t>
            </a:r>
            <a:r>
              <a:rPr lang="es-CO" sz="3173" b="1" dirty="0" err="1"/>
              <a:t>Officer</a:t>
            </a:r>
            <a:r>
              <a:rPr lang="es-CO" sz="3173" b="1" dirty="0"/>
              <a:t> (CDO)</a:t>
            </a:r>
          </a:p>
        </p:txBody>
      </p:sp>
      <p:sp>
        <p:nvSpPr>
          <p:cNvPr id="8" name="CuadroTexto 7">
            <a:extLst>
              <a:ext uri="{FF2B5EF4-FFF2-40B4-BE49-F238E27FC236}">
                <a16:creationId xmlns:a16="http://schemas.microsoft.com/office/drawing/2014/main" id="{71C8838C-F689-480E-AE1B-25349D15C441}"/>
              </a:ext>
            </a:extLst>
          </p:cNvPr>
          <p:cNvSpPr txBox="1"/>
          <p:nvPr/>
        </p:nvSpPr>
        <p:spPr>
          <a:xfrm>
            <a:off x="4416318" y="5986232"/>
            <a:ext cx="8691354" cy="406265"/>
          </a:xfrm>
          <a:prstGeom prst="rect">
            <a:avLst/>
          </a:prstGeom>
          <a:noFill/>
        </p:spPr>
        <p:txBody>
          <a:bodyPr wrap="none" rtlCol="0">
            <a:spAutoFit/>
          </a:bodyPr>
          <a:lstStyle/>
          <a:p>
            <a:r>
              <a:rPr lang="es-CO" sz="2040" b="1" i="1" dirty="0"/>
              <a:t>Ejecutivos alternos para liderar la Estrategia de Data Management: CFO y CIO</a:t>
            </a:r>
          </a:p>
        </p:txBody>
      </p:sp>
      <p:pic>
        <p:nvPicPr>
          <p:cNvPr id="9" name="Imagen 8">
            <a:extLst>
              <a:ext uri="{FF2B5EF4-FFF2-40B4-BE49-F238E27FC236}">
                <a16:creationId xmlns:a16="http://schemas.microsoft.com/office/drawing/2014/main" id="{25E777F3-F306-495C-80BD-DAB5FA49C708}"/>
              </a:ext>
            </a:extLst>
          </p:cNvPr>
          <p:cNvPicPr>
            <a:picLocks noChangeAspect="1"/>
          </p:cNvPicPr>
          <p:nvPr/>
        </p:nvPicPr>
        <p:blipFill>
          <a:blip r:embed="rId2"/>
          <a:stretch>
            <a:fillRect/>
          </a:stretch>
        </p:blipFill>
        <p:spPr>
          <a:xfrm>
            <a:off x="1260355" y="2917784"/>
            <a:ext cx="2438400" cy="2438400"/>
          </a:xfrm>
          <a:prstGeom prst="rect">
            <a:avLst/>
          </a:prstGeom>
        </p:spPr>
      </p:pic>
    </p:spTree>
    <p:extLst>
      <p:ext uri="{BB962C8B-B14F-4D97-AF65-F5344CB8AC3E}">
        <p14:creationId xmlns:p14="http://schemas.microsoft.com/office/powerpoint/2010/main" val="4209513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218E37E-D596-4AC3-A235-8F4D2D5843D5}"/>
              </a:ext>
            </a:extLst>
          </p:cNvPr>
          <p:cNvSpPr>
            <a:spLocks noGrp="1"/>
          </p:cNvSpPr>
          <p:nvPr>
            <p:ph type="sldNum" sz="quarter" idx="4294967295"/>
          </p:nvPr>
        </p:nvSpPr>
        <p:spPr>
          <a:xfrm>
            <a:off x="0" y="0"/>
            <a:ext cx="0" cy="0"/>
          </a:xfrm>
        </p:spPr>
        <p:txBody>
          <a:bodyPr/>
          <a:lstStyle/>
          <a:p>
            <a:fld id="{31C52531-C0F7-4A3B-9293-860134404F61}" type="slidenum">
              <a:rPr lang="es-CO" smtClean="0"/>
              <a:t>39</a:t>
            </a:fld>
            <a:endParaRPr lang="es-CO"/>
          </a:p>
        </p:txBody>
      </p:sp>
      <p:pic>
        <p:nvPicPr>
          <p:cNvPr id="6" name="Imagen 5">
            <a:extLst>
              <a:ext uri="{FF2B5EF4-FFF2-40B4-BE49-F238E27FC236}">
                <a16:creationId xmlns:a16="http://schemas.microsoft.com/office/drawing/2014/main" id="{A1614F54-45CF-4162-A9C8-E5D949ECE51E}"/>
              </a:ext>
            </a:extLst>
          </p:cNvPr>
          <p:cNvPicPr>
            <a:picLocks noChangeAspect="1"/>
          </p:cNvPicPr>
          <p:nvPr/>
        </p:nvPicPr>
        <p:blipFill>
          <a:blip r:embed="rId2"/>
          <a:stretch>
            <a:fillRect/>
          </a:stretch>
        </p:blipFill>
        <p:spPr>
          <a:xfrm>
            <a:off x="744650" y="1811536"/>
            <a:ext cx="7814133" cy="3834714"/>
          </a:xfrm>
          <a:prstGeom prst="rect">
            <a:avLst/>
          </a:prstGeom>
        </p:spPr>
      </p:pic>
      <p:sp>
        <p:nvSpPr>
          <p:cNvPr id="7" name="Título 3">
            <a:extLst>
              <a:ext uri="{FF2B5EF4-FFF2-40B4-BE49-F238E27FC236}">
                <a16:creationId xmlns:a16="http://schemas.microsoft.com/office/drawing/2014/main" id="{A67E0116-01BD-4846-B071-DB3408F155DA}"/>
              </a:ext>
            </a:extLst>
          </p:cNvPr>
          <p:cNvSpPr txBox="1">
            <a:spLocks/>
          </p:cNvSpPr>
          <p:nvPr/>
        </p:nvSpPr>
        <p:spPr>
          <a:xfrm>
            <a:off x="276860" y="474090"/>
            <a:ext cx="10832202" cy="905814"/>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CO" sz="4000" dirty="0"/>
              <a:t>Evolución del rol CDO</a:t>
            </a:r>
          </a:p>
        </p:txBody>
      </p:sp>
      <p:pic>
        <p:nvPicPr>
          <p:cNvPr id="9" name="Imagen 8">
            <a:extLst>
              <a:ext uri="{FF2B5EF4-FFF2-40B4-BE49-F238E27FC236}">
                <a16:creationId xmlns:a16="http://schemas.microsoft.com/office/drawing/2014/main" id="{782B5A2E-0F1C-4CAA-A89C-8EAD51ACB6DC}"/>
              </a:ext>
            </a:extLst>
          </p:cNvPr>
          <p:cNvPicPr>
            <a:picLocks noChangeAspect="1"/>
          </p:cNvPicPr>
          <p:nvPr/>
        </p:nvPicPr>
        <p:blipFill>
          <a:blip r:embed="rId3"/>
          <a:stretch>
            <a:fillRect/>
          </a:stretch>
        </p:blipFill>
        <p:spPr>
          <a:xfrm>
            <a:off x="10175045" y="2096859"/>
            <a:ext cx="2648086" cy="3264068"/>
          </a:xfrm>
          <a:prstGeom prst="rect">
            <a:avLst/>
          </a:prstGeom>
        </p:spPr>
      </p:pic>
    </p:spTree>
    <p:extLst>
      <p:ext uri="{BB962C8B-B14F-4D97-AF65-F5344CB8AC3E}">
        <p14:creationId xmlns:p14="http://schemas.microsoft.com/office/powerpoint/2010/main" val="322646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0" y="545265"/>
            <a:ext cx="8505203" cy="1295400"/>
          </a:xfrm>
          <a:ln>
            <a:noFill/>
          </a:ln>
        </p:spPr>
        <p:txBody>
          <a:bodyPr vert="horz" lIns="91440" tIns="45720" rIns="91440" bIns="45720" rtlCol="0" anchor="ctr">
            <a:normAutofit/>
          </a:bodyPr>
          <a:lstStyle/>
          <a:p>
            <a:pPr algn="ctr"/>
            <a:r>
              <a:rPr lang="es-ES" sz="4401" b="1" dirty="0">
                <a:solidFill>
                  <a:schemeClr val="accent6"/>
                </a:solidFill>
              </a:rPr>
              <a:t>Temas de Interés</a:t>
            </a:r>
            <a:endParaRPr lang="es-CO" sz="4401" b="1" dirty="0">
              <a:solidFill>
                <a:schemeClr val="accent6"/>
              </a:solidFill>
            </a:endParaRPr>
          </a:p>
        </p:txBody>
      </p:sp>
      <p:sp>
        <p:nvSpPr>
          <p:cNvPr id="3" name="Marcador de contenido 2"/>
          <p:cNvSpPr>
            <a:spLocks noGrp="1"/>
          </p:cNvSpPr>
          <p:nvPr>
            <p:ph idx="1"/>
          </p:nvPr>
        </p:nvSpPr>
        <p:spPr>
          <a:xfrm>
            <a:off x="1932209" y="2115960"/>
            <a:ext cx="4883267" cy="4168832"/>
          </a:xfrm>
        </p:spPr>
        <p:txBody>
          <a:bodyPr>
            <a:noAutofit/>
          </a:bodyPr>
          <a:lstStyle/>
          <a:p>
            <a:r>
              <a:rPr lang="es-ES" sz="2000" dirty="0"/>
              <a:t>Gerencia y estrategia de TI</a:t>
            </a:r>
          </a:p>
          <a:p>
            <a:r>
              <a:rPr lang="es-ES" sz="2000" dirty="0"/>
              <a:t>Gestión de Servicios de TI</a:t>
            </a:r>
          </a:p>
          <a:p>
            <a:r>
              <a:rPr lang="es-ES" sz="2000" dirty="0"/>
              <a:t>Gobierno TIC</a:t>
            </a:r>
          </a:p>
          <a:p>
            <a:r>
              <a:rPr lang="es-ES" sz="2000" dirty="0"/>
              <a:t>Gobierno de Datos</a:t>
            </a:r>
          </a:p>
          <a:p>
            <a:r>
              <a:rPr lang="es-ES" sz="2000" dirty="0"/>
              <a:t>Arquitectura Empresarial</a:t>
            </a:r>
          </a:p>
          <a:p>
            <a:r>
              <a:rPr lang="es-ES" sz="2000" dirty="0"/>
              <a:t>BPM – RPA</a:t>
            </a:r>
          </a:p>
          <a:p>
            <a:r>
              <a:rPr lang="es-ES" sz="2000" dirty="0"/>
              <a:t>Indicadores de Gestión</a:t>
            </a:r>
          </a:p>
          <a:p>
            <a:r>
              <a:rPr lang="es-ES" sz="2000" dirty="0"/>
              <a:t>Transformación Digital</a:t>
            </a:r>
          </a:p>
          <a:p>
            <a:r>
              <a:rPr lang="es-ES" sz="2000" dirty="0"/>
              <a:t>Gestión de Proyectos TIC</a:t>
            </a:r>
          </a:p>
          <a:p>
            <a:r>
              <a:rPr lang="es-ES" sz="2000" dirty="0"/>
              <a:t>Organizaciones Ágiles</a:t>
            </a:r>
          </a:p>
          <a:p>
            <a:endParaRPr lang="es-CO" sz="2000" dirty="0"/>
          </a:p>
        </p:txBody>
      </p:sp>
      <p:pic>
        <p:nvPicPr>
          <p:cNvPr id="4" name="Imagen 3"/>
          <p:cNvPicPr>
            <a:picLocks noChangeAspect="1"/>
          </p:cNvPicPr>
          <p:nvPr/>
        </p:nvPicPr>
        <p:blipFill>
          <a:blip r:embed="rId2"/>
          <a:stretch>
            <a:fillRect/>
          </a:stretch>
        </p:blipFill>
        <p:spPr>
          <a:xfrm>
            <a:off x="7107404" y="2685013"/>
            <a:ext cx="4747469" cy="2653607"/>
          </a:xfrm>
          <a:prstGeom prst="rect">
            <a:avLst/>
          </a:prstGeom>
        </p:spPr>
      </p:pic>
    </p:spTree>
    <p:extLst>
      <p:ext uri="{BB962C8B-B14F-4D97-AF65-F5344CB8AC3E}">
        <p14:creationId xmlns:p14="http://schemas.microsoft.com/office/powerpoint/2010/main" val="3989630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2B3C69-6EC9-4332-B567-2C98DAEB1DC8}"/>
              </a:ext>
            </a:extLst>
          </p:cNvPr>
          <p:cNvSpPr>
            <a:spLocks noGrp="1"/>
          </p:cNvSpPr>
          <p:nvPr>
            <p:ph type="sldNum" sz="quarter" idx="12"/>
          </p:nvPr>
        </p:nvSpPr>
        <p:spPr/>
        <p:txBody>
          <a:bodyPr/>
          <a:lstStyle/>
          <a:p>
            <a:fld id="{31C52531-C0F7-4A3B-9293-860134404F61}" type="slidenum">
              <a:rPr lang="es-CO" smtClean="0"/>
              <a:t>40</a:t>
            </a:fld>
            <a:endParaRPr lang="es-CO"/>
          </a:p>
        </p:txBody>
      </p:sp>
      <p:sp>
        <p:nvSpPr>
          <p:cNvPr id="5" name="Título 3">
            <a:extLst>
              <a:ext uri="{FF2B5EF4-FFF2-40B4-BE49-F238E27FC236}">
                <a16:creationId xmlns:a16="http://schemas.microsoft.com/office/drawing/2014/main" id="{67031025-EE80-4087-A613-7D161724703E}"/>
              </a:ext>
            </a:extLst>
          </p:cNvPr>
          <p:cNvSpPr>
            <a:spLocks noGrp="1"/>
          </p:cNvSpPr>
          <p:nvPr>
            <p:ph type="title"/>
          </p:nvPr>
        </p:nvSpPr>
        <p:spPr>
          <a:xfrm>
            <a:off x="276860" y="474090"/>
            <a:ext cx="10832202" cy="905814"/>
          </a:xfrm>
        </p:spPr>
        <p:txBody>
          <a:bodyPr>
            <a:normAutofit/>
          </a:bodyPr>
          <a:lstStyle/>
          <a:p>
            <a:r>
              <a:rPr lang="es-CO" sz="4000" dirty="0"/>
              <a:t>Data Management</a:t>
            </a:r>
          </a:p>
        </p:txBody>
      </p:sp>
      <p:pic>
        <p:nvPicPr>
          <p:cNvPr id="7" name="Imagen 6">
            <a:extLst>
              <a:ext uri="{FF2B5EF4-FFF2-40B4-BE49-F238E27FC236}">
                <a16:creationId xmlns:a16="http://schemas.microsoft.com/office/drawing/2014/main" id="{D2C5F8A4-168E-491E-8716-D4202D03F6A6}"/>
              </a:ext>
            </a:extLst>
          </p:cNvPr>
          <p:cNvPicPr>
            <a:picLocks noChangeAspect="1"/>
          </p:cNvPicPr>
          <p:nvPr/>
        </p:nvPicPr>
        <p:blipFill>
          <a:blip r:embed="rId2"/>
          <a:stretch>
            <a:fillRect/>
          </a:stretch>
        </p:blipFill>
        <p:spPr>
          <a:xfrm>
            <a:off x="910945" y="1592176"/>
            <a:ext cx="9006578" cy="1754528"/>
          </a:xfrm>
          <a:prstGeom prst="rect">
            <a:avLst/>
          </a:prstGeom>
        </p:spPr>
      </p:pic>
      <p:sp>
        <p:nvSpPr>
          <p:cNvPr id="8" name="CuadroTexto 7">
            <a:extLst>
              <a:ext uri="{FF2B5EF4-FFF2-40B4-BE49-F238E27FC236}">
                <a16:creationId xmlns:a16="http://schemas.microsoft.com/office/drawing/2014/main" id="{C3A9A3D4-33D1-418F-866D-F861BF4C9AB7}"/>
              </a:ext>
            </a:extLst>
          </p:cNvPr>
          <p:cNvSpPr txBox="1"/>
          <p:nvPr/>
        </p:nvSpPr>
        <p:spPr>
          <a:xfrm>
            <a:off x="6369651" y="3153452"/>
            <a:ext cx="1625317" cy="369332"/>
          </a:xfrm>
          <a:prstGeom prst="rect">
            <a:avLst/>
          </a:prstGeom>
          <a:noFill/>
        </p:spPr>
        <p:txBody>
          <a:bodyPr wrap="none" rtlCol="0">
            <a:spAutoFit/>
          </a:bodyPr>
          <a:lstStyle/>
          <a:p>
            <a:r>
              <a:rPr lang="es-ES" dirty="0"/>
              <a:t>DAMA </a:t>
            </a:r>
            <a:r>
              <a:rPr lang="es-ES" dirty="0" err="1"/>
              <a:t>Institute</a:t>
            </a:r>
            <a:endParaRPr lang="es-419" dirty="0"/>
          </a:p>
        </p:txBody>
      </p:sp>
      <p:pic>
        <p:nvPicPr>
          <p:cNvPr id="12" name="Imagen 11">
            <a:extLst>
              <a:ext uri="{FF2B5EF4-FFF2-40B4-BE49-F238E27FC236}">
                <a16:creationId xmlns:a16="http://schemas.microsoft.com/office/drawing/2014/main" id="{0BE2E8FB-EA6C-46F8-AF6B-5559A12C6F59}"/>
              </a:ext>
            </a:extLst>
          </p:cNvPr>
          <p:cNvPicPr>
            <a:picLocks noChangeAspect="1"/>
          </p:cNvPicPr>
          <p:nvPr/>
        </p:nvPicPr>
        <p:blipFill>
          <a:blip r:embed="rId3"/>
          <a:stretch>
            <a:fillRect/>
          </a:stretch>
        </p:blipFill>
        <p:spPr>
          <a:xfrm>
            <a:off x="10500772" y="2630687"/>
            <a:ext cx="2952902" cy="2781443"/>
          </a:xfrm>
          <a:prstGeom prst="rect">
            <a:avLst/>
          </a:prstGeom>
        </p:spPr>
      </p:pic>
      <p:sp>
        <p:nvSpPr>
          <p:cNvPr id="14" name="CuadroTexto 13">
            <a:extLst>
              <a:ext uri="{FF2B5EF4-FFF2-40B4-BE49-F238E27FC236}">
                <a16:creationId xmlns:a16="http://schemas.microsoft.com/office/drawing/2014/main" id="{830170E7-6EAB-4220-8832-3FE990CE45E4}"/>
              </a:ext>
            </a:extLst>
          </p:cNvPr>
          <p:cNvSpPr txBox="1"/>
          <p:nvPr/>
        </p:nvSpPr>
        <p:spPr>
          <a:xfrm>
            <a:off x="1260144" y="4068397"/>
            <a:ext cx="8308179" cy="2031325"/>
          </a:xfrm>
          <a:prstGeom prst="rect">
            <a:avLst/>
          </a:prstGeom>
          <a:noFill/>
        </p:spPr>
        <p:txBody>
          <a:bodyPr wrap="square">
            <a:spAutoFit/>
          </a:bodyPr>
          <a:lstStyle/>
          <a:p>
            <a:r>
              <a:rPr lang="es-ES" dirty="0"/>
              <a:t>El Data Management comprende un conjunto de prácticas disciplinadas para gestionar los datos como un activo empresarial valioso. </a:t>
            </a:r>
          </a:p>
          <a:p>
            <a:endParaRPr lang="es-ES" dirty="0"/>
          </a:p>
          <a:p>
            <a:r>
              <a:rPr lang="es-ES" b="1" dirty="0">
                <a:solidFill>
                  <a:schemeClr val="accent1"/>
                </a:solidFill>
              </a:rPr>
              <a:t>Cubre completamente el ciclo de vida de un activo de dato en una organización: </a:t>
            </a:r>
            <a:r>
              <a:rPr lang="es-ES" dirty="0"/>
              <a:t>desde la adquisición hasta el archivo o eliminación de datos, pasando por su procesamiento, distribución, almacenamiento y gobierno, con el objetivo de maximizar su valor para la organización.</a:t>
            </a:r>
            <a:endParaRPr lang="es-419" dirty="0"/>
          </a:p>
        </p:txBody>
      </p:sp>
    </p:spTree>
    <p:extLst>
      <p:ext uri="{BB962C8B-B14F-4D97-AF65-F5344CB8AC3E}">
        <p14:creationId xmlns:p14="http://schemas.microsoft.com/office/powerpoint/2010/main" val="264839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23834A-3ED1-41EF-8689-936AA404D27A}"/>
              </a:ext>
            </a:extLst>
          </p:cNvPr>
          <p:cNvSpPr>
            <a:spLocks noGrp="1"/>
          </p:cNvSpPr>
          <p:nvPr>
            <p:ph type="sldNum" sz="quarter" idx="4294967295"/>
          </p:nvPr>
        </p:nvSpPr>
        <p:spPr>
          <a:xfrm>
            <a:off x="0" y="0"/>
            <a:ext cx="0" cy="0"/>
          </a:xfrm>
        </p:spPr>
        <p:txBody>
          <a:bodyPr/>
          <a:lstStyle/>
          <a:p>
            <a:fld id="{31C52531-C0F7-4A3B-9293-860134404F61}" type="slidenum">
              <a:rPr lang="es-CO" smtClean="0"/>
              <a:t>41</a:t>
            </a:fld>
            <a:endParaRPr lang="es-CO"/>
          </a:p>
        </p:txBody>
      </p:sp>
      <p:sp>
        <p:nvSpPr>
          <p:cNvPr id="6" name="CuadroTexto 5">
            <a:extLst>
              <a:ext uri="{FF2B5EF4-FFF2-40B4-BE49-F238E27FC236}">
                <a16:creationId xmlns:a16="http://schemas.microsoft.com/office/drawing/2014/main" id="{FFEBA459-8B56-4EED-B20A-4F6FD35ED27B}"/>
              </a:ext>
            </a:extLst>
          </p:cNvPr>
          <p:cNvSpPr txBox="1"/>
          <p:nvPr/>
        </p:nvSpPr>
        <p:spPr>
          <a:xfrm>
            <a:off x="512064" y="592574"/>
            <a:ext cx="10131552" cy="707886"/>
          </a:xfrm>
          <a:prstGeom prst="rect">
            <a:avLst/>
          </a:prstGeom>
          <a:noFill/>
        </p:spPr>
        <p:txBody>
          <a:bodyPr wrap="square">
            <a:spAutoFit/>
          </a:bodyPr>
          <a:lstStyle/>
          <a:p>
            <a:r>
              <a:rPr lang="es-419" sz="4000" dirty="0">
                <a:latin typeface="Flama Condensed Light" panose="02000000000000000000"/>
              </a:rPr>
              <a:t>Institucionalización del Data Management</a:t>
            </a:r>
          </a:p>
        </p:txBody>
      </p:sp>
      <p:pic>
        <p:nvPicPr>
          <p:cNvPr id="8" name="Imagen 7">
            <a:extLst>
              <a:ext uri="{FF2B5EF4-FFF2-40B4-BE49-F238E27FC236}">
                <a16:creationId xmlns:a16="http://schemas.microsoft.com/office/drawing/2014/main" id="{48C4C6FE-95C7-4DB1-B683-5017BE250997}"/>
              </a:ext>
            </a:extLst>
          </p:cNvPr>
          <p:cNvPicPr>
            <a:picLocks noChangeAspect="1"/>
          </p:cNvPicPr>
          <p:nvPr/>
        </p:nvPicPr>
        <p:blipFill>
          <a:blip r:embed="rId2"/>
          <a:stretch>
            <a:fillRect/>
          </a:stretch>
        </p:blipFill>
        <p:spPr>
          <a:xfrm>
            <a:off x="1021422" y="2593417"/>
            <a:ext cx="10602580" cy="4012030"/>
          </a:xfrm>
          <a:prstGeom prst="rect">
            <a:avLst/>
          </a:prstGeom>
        </p:spPr>
      </p:pic>
      <p:sp>
        <p:nvSpPr>
          <p:cNvPr id="9" name="CuadroTexto 8">
            <a:extLst>
              <a:ext uri="{FF2B5EF4-FFF2-40B4-BE49-F238E27FC236}">
                <a16:creationId xmlns:a16="http://schemas.microsoft.com/office/drawing/2014/main" id="{5F386791-6C4D-4B23-AEA2-29EE924BA31A}"/>
              </a:ext>
            </a:extLst>
          </p:cNvPr>
          <p:cNvSpPr txBox="1"/>
          <p:nvPr/>
        </p:nvSpPr>
        <p:spPr>
          <a:xfrm>
            <a:off x="512064" y="1993392"/>
            <a:ext cx="5252913" cy="369332"/>
          </a:xfrm>
          <a:prstGeom prst="rect">
            <a:avLst/>
          </a:prstGeom>
          <a:noFill/>
        </p:spPr>
        <p:txBody>
          <a:bodyPr wrap="none" rtlCol="0">
            <a:spAutoFit/>
          </a:bodyPr>
          <a:lstStyle/>
          <a:p>
            <a:r>
              <a:rPr lang="es-ES" dirty="0"/>
              <a:t>Al principio asociado a la gestión técnica de los datos. </a:t>
            </a:r>
            <a:endParaRPr lang="es-419" dirty="0"/>
          </a:p>
        </p:txBody>
      </p:sp>
    </p:spTree>
    <p:extLst>
      <p:ext uri="{BB962C8B-B14F-4D97-AF65-F5344CB8AC3E}">
        <p14:creationId xmlns:p14="http://schemas.microsoft.com/office/powerpoint/2010/main" val="2681413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535F5-C11A-4C57-9946-06596CB620F3}"/>
              </a:ext>
            </a:extLst>
          </p:cNvPr>
          <p:cNvSpPr>
            <a:spLocks noGrp="1"/>
          </p:cNvSpPr>
          <p:nvPr>
            <p:ph type="title"/>
          </p:nvPr>
        </p:nvSpPr>
        <p:spPr>
          <a:xfrm>
            <a:off x="340360" y="477310"/>
            <a:ext cx="10752484" cy="1196472"/>
          </a:xfrm>
        </p:spPr>
        <p:txBody>
          <a:bodyPr>
            <a:noAutofit/>
          </a:bodyPr>
          <a:lstStyle/>
          <a:p>
            <a:r>
              <a:rPr lang="es-CO" sz="4533" dirty="0"/>
              <a:t>Fases propuestas para implementar Data Management</a:t>
            </a:r>
          </a:p>
        </p:txBody>
      </p:sp>
      <p:pic>
        <p:nvPicPr>
          <p:cNvPr id="3" name="Imagen 2">
            <a:extLst>
              <a:ext uri="{FF2B5EF4-FFF2-40B4-BE49-F238E27FC236}">
                <a16:creationId xmlns:a16="http://schemas.microsoft.com/office/drawing/2014/main" id="{0FE57B44-D553-4C98-B262-CFEC39E9554D}"/>
              </a:ext>
            </a:extLst>
          </p:cNvPr>
          <p:cNvPicPr>
            <a:picLocks noChangeAspect="1"/>
          </p:cNvPicPr>
          <p:nvPr/>
        </p:nvPicPr>
        <p:blipFill>
          <a:blip r:embed="rId2"/>
          <a:stretch>
            <a:fillRect/>
          </a:stretch>
        </p:blipFill>
        <p:spPr>
          <a:xfrm>
            <a:off x="340360" y="1731658"/>
            <a:ext cx="6861431" cy="5046472"/>
          </a:xfrm>
          <a:prstGeom prst="rect">
            <a:avLst/>
          </a:prstGeom>
        </p:spPr>
      </p:pic>
      <p:graphicFrame>
        <p:nvGraphicFramePr>
          <p:cNvPr id="4" name="Tabla 3">
            <a:extLst>
              <a:ext uri="{FF2B5EF4-FFF2-40B4-BE49-F238E27FC236}">
                <a16:creationId xmlns:a16="http://schemas.microsoft.com/office/drawing/2014/main" id="{C62A02E2-9726-4CCC-A8FA-FEA8AE67153A}"/>
              </a:ext>
            </a:extLst>
          </p:cNvPr>
          <p:cNvGraphicFramePr>
            <a:graphicFrameLocks noGrp="1"/>
          </p:cNvGraphicFramePr>
          <p:nvPr>
            <p:extLst>
              <p:ext uri="{D42A27DB-BD31-4B8C-83A1-F6EECF244321}">
                <p14:modId xmlns:p14="http://schemas.microsoft.com/office/powerpoint/2010/main" val="3866366913"/>
              </p:ext>
            </p:extLst>
          </p:nvPr>
        </p:nvGraphicFramePr>
        <p:xfrm>
          <a:off x="7031306" y="1673782"/>
          <a:ext cx="6445934" cy="5293025"/>
        </p:xfrm>
        <a:graphic>
          <a:graphicData uri="http://schemas.openxmlformats.org/drawingml/2006/table">
            <a:tbl>
              <a:tblPr firstRow="1" bandRow="1">
                <a:tableStyleId>{5C22544A-7EE6-4342-B048-85BDC9FD1C3A}</a:tableStyleId>
              </a:tblPr>
              <a:tblGrid>
                <a:gridCol w="1261537">
                  <a:extLst>
                    <a:ext uri="{9D8B030D-6E8A-4147-A177-3AD203B41FA5}">
                      <a16:colId xmlns:a16="http://schemas.microsoft.com/office/drawing/2014/main" val="3663464461"/>
                    </a:ext>
                  </a:extLst>
                </a:gridCol>
                <a:gridCol w="5184397">
                  <a:extLst>
                    <a:ext uri="{9D8B030D-6E8A-4147-A177-3AD203B41FA5}">
                      <a16:colId xmlns:a16="http://schemas.microsoft.com/office/drawing/2014/main" val="1013381545"/>
                    </a:ext>
                  </a:extLst>
                </a:gridCol>
              </a:tblGrid>
              <a:tr h="469692">
                <a:tc>
                  <a:txBody>
                    <a:bodyPr/>
                    <a:lstStyle/>
                    <a:p>
                      <a:r>
                        <a:rPr lang="es-CO" sz="1600" dirty="0"/>
                        <a:t>Fases</a:t>
                      </a:r>
                    </a:p>
                  </a:txBody>
                  <a:tcPr marL="103632" marR="103632" marT="51816" marB="51816"/>
                </a:tc>
                <a:tc>
                  <a:txBody>
                    <a:bodyPr/>
                    <a:lstStyle/>
                    <a:p>
                      <a:endParaRPr lang="es-CO" sz="1600" dirty="0"/>
                    </a:p>
                  </a:txBody>
                  <a:tcPr marL="103632" marR="103632" marT="51816" marB="51816"/>
                </a:tc>
                <a:extLst>
                  <a:ext uri="{0D108BD9-81ED-4DB2-BD59-A6C34878D82A}">
                    <a16:rowId xmlns:a16="http://schemas.microsoft.com/office/drawing/2014/main" val="331091436"/>
                  </a:ext>
                </a:extLst>
              </a:tr>
              <a:tr h="1478338">
                <a:tc>
                  <a:txBody>
                    <a:bodyPr/>
                    <a:lstStyle/>
                    <a:p>
                      <a:r>
                        <a:rPr lang="es-CO" sz="1600" dirty="0"/>
                        <a:t>Fase 1</a:t>
                      </a:r>
                    </a:p>
                  </a:txBody>
                  <a:tcPr marL="103632" marR="103632" marT="51816" marB="51816"/>
                </a:tc>
                <a:tc>
                  <a:txBody>
                    <a:bodyPr/>
                    <a:lstStyle/>
                    <a:p>
                      <a:r>
                        <a:rPr lang="es-CO" sz="1600" dirty="0"/>
                        <a:t>Organización adquiere una aplicación que incluye capacidades sobre las bases de datos. Punto de partida para modelamiento, diseño de almacenamientos de datos, seguridad sobre los datos. Se requieren capacidades de integración e </a:t>
                      </a:r>
                      <a:r>
                        <a:rPr lang="es-CO" sz="1600" dirty="0" err="1"/>
                        <a:t>interoperatiblidad</a:t>
                      </a:r>
                      <a:endParaRPr lang="es-CO" sz="1600" dirty="0"/>
                    </a:p>
                  </a:txBody>
                  <a:tcPr marL="103632" marR="103632" marT="51816" marB="51816"/>
                </a:tc>
                <a:extLst>
                  <a:ext uri="{0D108BD9-81ED-4DB2-BD59-A6C34878D82A}">
                    <a16:rowId xmlns:a16="http://schemas.microsoft.com/office/drawing/2014/main" val="3252793371"/>
                  </a:ext>
                </a:extLst>
              </a:tr>
              <a:tr h="1205833">
                <a:tc>
                  <a:txBody>
                    <a:bodyPr/>
                    <a:lstStyle/>
                    <a:p>
                      <a:r>
                        <a:rPr lang="es-CO" sz="1600" dirty="0"/>
                        <a:t>Fase 2</a:t>
                      </a:r>
                    </a:p>
                  </a:txBody>
                  <a:tcPr marL="103632" marR="103632" marT="51816" marB="51816"/>
                </a:tc>
                <a:tc>
                  <a:txBody>
                    <a:bodyPr/>
                    <a:lstStyle/>
                    <a:p>
                      <a:r>
                        <a:rPr lang="es-CO" sz="1600" dirty="0"/>
                        <a:t>Comienzan los retos con la calidad de los datos. Se necesitan metadatos confiables, arquitectura de datos consistente. Esta fase entrega claridad sobre cómo trabajan juntos datos y sistemas</a:t>
                      </a:r>
                    </a:p>
                  </a:txBody>
                  <a:tcPr marL="103632" marR="103632" marT="51816" marB="51816"/>
                </a:tc>
                <a:extLst>
                  <a:ext uri="{0D108BD9-81ED-4DB2-BD59-A6C34878D82A}">
                    <a16:rowId xmlns:a16="http://schemas.microsoft.com/office/drawing/2014/main" val="3059196920"/>
                  </a:ext>
                </a:extLst>
              </a:tr>
              <a:tr h="1478338">
                <a:tc>
                  <a:txBody>
                    <a:bodyPr/>
                    <a:lstStyle/>
                    <a:p>
                      <a:r>
                        <a:rPr lang="es-CO" sz="1600" dirty="0"/>
                        <a:t>Fase 3</a:t>
                      </a:r>
                    </a:p>
                  </a:txBody>
                  <a:tcPr marL="103632" marR="103632" marT="51816" marB="51816"/>
                </a:tc>
                <a:tc>
                  <a:txBody>
                    <a:bodyPr/>
                    <a:lstStyle/>
                    <a:p>
                      <a:r>
                        <a:rPr lang="es-CO" sz="1600" dirty="0"/>
                        <a:t>Se tienen prácticas frecuentes de calidad de datos, metadatos y arquitectura que requieren un gobierno de datos. Se incorpora estrategia empresarial y el desarrollo de estrategias relacionadas con los datos: MDM, Bodegas de datos, BI</a:t>
                      </a:r>
                    </a:p>
                  </a:txBody>
                  <a:tcPr marL="103632" marR="103632" marT="51816" marB="51816"/>
                </a:tc>
                <a:extLst>
                  <a:ext uri="{0D108BD9-81ED-4DB2-BD59-A6C34878D82A}">
                    <a16:rowId xmlns:a16="http://schemas.microsoft.com/office/drawing/2014/main" val="3469476973"/>
                  </a:ext>
                </a:extLst>
              </a:tr>
              <a:tr h="660824">
                <a:tc>
                  <a:txBody>
                    <a:bodyPr/>
                    <a:lstStyle/>
                    <a:p>
                      <a:r>
                        <a:rPr lang="es-CO" sz="1600" dirty="0"/>
                        <a:t>Fase 4</a:t>
                      </a:r>
                    </a:p>
                  </a:txBody>
                  <a:tcPr marL="103632" marR="103632" marT="51816" marB="51816"/>
                </a:tc>
                <a:tc>
                  <a:txBody>
                    <a:bodyPr/>
                    <a:lstStyle/>
                    <a:p>
                      <a:r>
                        <a:rPr lang="es-CO" sz="1600" dirty="0"/>
                        <a:t>La organización comienza a percibir beneficios de la analítica de los datos</a:t>
                      </a:r>
                    </a:p>
                  </a:txBody>
                  <a:tcPr marL="103632" marR="103632" marT="51816" marB="51816"/>
                </a:tc>
                <a:extLst>
                  <a:ext uri="{0D108BD9-81ED-4DB2-BD59-A6C34878D82A}">
                    <a16:rowId xmlns:a16="http://schemas.microsoft.com/office/drawing/2014/main" val="65534805"/>
                  </a:ext>
                </a:extLst>
              </a:tr>
            </a:tbl>
          </a:graphicData>
        </a:graphic>
      </p:graphicFrame>
      <p:sp>
        <p:nvSpPr>
          <p:cNvPr id="5" name="CuadroTexto 4">
            <a:extLst>
              <a:ext uri="{FF2B5EF4-FFF2-40B4-BE49-F238E27FC236}">
                <a16:creationId xmlns:a16="http://schemas.microsoft.com/office/drawing/2014/main" id="{A386F712-E08D-4B0B-9228-C01FA3D4D27F}"/>
              </a:ext>
            </a:extLst>
          </p:cNvPr>
          <p:cNvSpPr txBox="1"/>
          <p:nvPr/>
        </p:nvSpPr>
        <p:spPr>
          <a:xfrm>
            <a:off x="566928" y="6615668"/>
            <a:ext cx="1448538" cy="338554"/>
          </a:xfrm>
          <a:prstGeom prst="rect">
            <a:avLst/>
          </a:prstGeom>
          <a:noFill/>
        </p:spPr>
        <p:txBody>
          <a:bodyPr wrap="none" rtlCol="0">
            <a:spAutoFit/>
          </a:bodyPr>
          <a:lstStyle/>
          <a:p>
            <a:r>
              <a:rPr lang="es-ES" sz="1600" dirty="0" err="1"/>
              <a:t>Fuente:DMBoK</a:t>
            </a:r>
            <a:endParaRPr lang="es-419" sz="1600" dirty="0"/>
          </a:p>
        </p:txBody>
      </p:sp>
    </p:spTree>
    <p:extLst>
      <p:ext uri="{BB962C8B-B14F-4D97-AF65-F5344CB8AC3E}">
        <p14:creationId xmlns:p14="http://schemas.microsoft.com/office/powerpoint/2010/main" val="3758148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90E37-8B25-4677-97D9-C1C4FD0A79B3}"/>
              </a:ext>
            </a:extLst>
          </p:cNvPr>
          <p:cNvSpPr>
            <a:spLocks noGrp="1"/>
          </p:cNvSpPr>
          <p:nvPr>
            <p:ph type="title"/>
          </p:nvPr>
        </p:nvSpPr>
        <p:spPr>
          <a:xfrm>
            <a:off x="949960" y="413810"/>
            <a:ext cx="10337956" cy="1502305"/>
          </a:xfrm>
        </p:spPr>
        <p:txBody>
          <a:bodyPr/>
          <a:lstStyle/>
          <a:p>
            <a:r>
              <a:rPr lang="es-CO" dirty="0"/>
              <a:t>Interacción de áreas relacionadas con el Data Management</a:t>
            </a:r>
          </a:p>
        </p:txBody>
      </p:sp>
      <p:pic>
        <p:nvPicPr>
          <p:cNvPr id="3" name="Imagen 2">
            <a:extLst>
              <a:ext uri="{FF2B5EF4-FFF2-40B4-BE49-F238E27FC236}">
                <a16:creationId xmlns:a16="http://schemas.microsoft.com/office/drawing/2014/main" id="{2A3B01C8-84D3-494D-BC36-6913B801D896}"/>
              </a:ext>
            </a:extLst>
          </p:cNvPr>
          <p:cNvPicPr>
            <a:picLocks noChangeAspect="1"/>
          </p:cNvPicPr>
          <p:nvPr/>
        </p:nvPicPr>
        <p:blipFill>
          <a:blip r:embed="rId2"/>
          <a:stretch>
            <a:fillRect/>
          </a:stretch>
        </p:blipFill>
        <p:spPr>
          <a:xfrm>
            <a:off x="3746696" y="1916114"/>
            <a:ext cx="5389611" cy="5115563"/>
          </a:xfrm>
          <a:prstGeom prst="rect">
            <a:avLst/>
          </a:prstGeom>
        </p:spPr>
      </p:pic>
      <p:sp>
        <p:nvSpPr>
          <p:cNvPr id="4" name="CuadroTexto 3">
            <a:extLst>
              <a:ext uri="{FF2B5EF4-FFF2-40B4-BE49-F238E27FC236}">
                <a16:creationId xmlns:a16="http://schemas.microsoft.com/office/drawing/2014/main" id="{96DA897A-7921-4426-80D0-32FB39E7A94F}"/>
              </a:ext>
            </a:extLst>
          </p:cNvPr>
          <p:cNvSpPr txBox="1"/>
          <p:nvPr/>
        </p:nvSpPr>
        <p:spPr>
          <a:xfrm>
            <a:off x="2029968" y="6693123"/>
            <a:ext cx="1448538" cy="338554"/>
          </a:xfrm>
          <a:prstGeom prst="rect">
            <a:avLst/>
          </a:prstGeom>
          <a:noFill/>
        </p:spPr>
        <p:txBody>
          <a:bodyPr wrap="none" rtlCol="0">
            <a:spAutoFit/>
          </a:bodyPr>
          <a:lstStyle/>
          <a:p>
            <a:r>
              <a:rPr lang="es-ES" sz="1600" dirty="0" err="1"/>
              <a:t>Fuente:DMBoK</a:t>
            </a:r>
            <a:endParaRPr lang="es-419" sz="1600" dirty="0"/>
          </a:p>
        </p:txBody>
      </p:sp>
    </p:spTree>
    <p:extLst>
      <p:ext uri="{BB962C8B-B14F-4D97-AF65-F5344CB8AC3E}">
        <p14:creationId xmlns:p14="http://schemas.microsoft.com/office/powerpoint/2010/main" val="139813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04368-0679-4B3D-954B-E9AA7D6066DE}"/>
              </a:ext>
            </a:extLst>
          </p:cNvPr>
          <p:cNvSpPr>
            <a:spLocks noGrp="1"/>
          </p:cNvSpPr>
          <p:nvPr>
            <p:ph type="title"/>
          </p:nvPr>
        </p:nvSpPr>
        <p:spPr>
          <a:xfrm>
            <a:off x="242037" y="325320"/>
            <a:ext cx="12800194" cy="672638"/>
          </a:xfrm>
        </p:spPr>
        <p:txBody>
          <a:bodyPr>
            <a:normAutofit/>
          </a:bodyPr>
          <a:lstStyle/>
          <a:p>
            <a:r>
              <a:rPr lang="es-CO" sz="4000" dirty="0"/>
              <a:t>Modelo de alineamiento estratégico</a:t>
            </a:r>
          </a:p>
        </p:txBody>
      </p:sp>
      <p:pic>
        <p:nvPicPr>
          <p:cNvPr id="3" name="Imagen 2">
            <a:extLst>
              <a:ext uri="{FF2B5EF4-FFF2-40B4-BE49-F238E27FC236}">
                <a16:creationId xmlns:a16="http://schemas.microsoft.com/office/drawing/2014/main" id="{64CF6EB8-83B2-44B1-B333-44364E81BFC2}"/>
              </a:ext>
            </a:extLst>
          </p:cNvPr>
          <p:cNvPicPr>
            <a:picLocks noChangeAspect="1"/>
          </p:cNvPicPr>
          <p:nvPr/>
        </p:nvPicPr>
        <p:blipFill>
          <a:blip r:embed="rId2"/>
          <a:stretch>
            <a:fillRect/>
          </a:stretch>
        </p:blipFill>
        <p:spPr>
          <a:xfrm>
            <a:off x="2737281" y="1916115"/>
            <a:ext cx="6637346" cy="5069469"/>
          </a:xfrm>
          <a:prstGeom prst="rect">
            <a:avLst/>
          </a:prstGeom>
        </p:spPr>
      </p:pic>
      <p:pic>
        <p:nvPicPr>
          <p:cNvPr id="4" name="Imagen 3">
            <a:extLst>
              <a:ext uri="{FF2B5EF4-FFF2-40B4-BE49-F238E27FC236}">
                <a16:creationId xmlns:a16="http://schemas.microsoft.com/office/drawing/2014/main" id="{00493CD5-D051-472B-B66A-56C9A6F64122}"/>
              </a:ext>
            </a:extLst>
          </p:cNvPr>
          <p:cNvPicPr>
            <a:picLocks noChangeAspect="1"/>
          </p:cNvPicPr>
          <p:nvPr/>
        </p:nvPicPr>
        <p:blipFill>
          <a:blip r:embed="rId3"/>
          <a:stretch>
            <a:fillRect/>
          </a:stretch>
        </p:blipFill>
        <p:spPr>
          <a:xfrm>
            <a:off x="9374628" y="6450593"/>
            <a:ext cx="2083435" cy="323850"/>
          </a:xfrm>
          <a:prstGeom prst="rect">
            <a:avLst/>
          </a:prstGeom>
        </p:spPr>
      </p:pic>
      <p:sp>
        <p:nvSpPr>
          <p:cNvPr id="5" name="CuadroTexto 4">
            <a:extLst>
              <a:ext uri="{FF2B5EF4-FFF2-40B4-BE49-F238E27FC236}">
                <a16:creationId xmlns:a16="http://schemas.microsoft.com/office/drawing/2014/main" id="{DEC8221A-8347-4B98-BE81-311776F51D67}"/>
              </a:ext>
            </a:extLst>
          </p:cNvPr>
          <p:cNvSpPr txBox="1"/>
          <p:nvPr/>
        </p:nvSpPr>
        <p:spPr>
          <a:xfrm>
            <a:off x="2737280" y="6605166"/>
            <a:ext cx="1448538" cy="338554"/>
          </a:xfrm>
          <a:prstGeom prst="rect">
            <a:avLst/>
          </a:prstGeom>
          <a:noFill/>
        </p:spPr>
        <p:txBody>
          <a:bodyPr wrap="none" rtlCol="0">
            <a:spAutoFit/>
          </a:bodyPr>
          <a:lstStyle/>
          <a:p>
            <a:r>
              <a:rPr lang="es-ES" sz="1600" dirty="0" err="1"/>
              <a:t>Fuente:DMBoK</a:t>
            </a:r>
            <a:endParaRPr lang="es-419" sz="1600" dirty="0"/>
          </a:p>
        </p:txBody>
      </p:sp>
    </p:spTree>
    <p:extLst>
      <p:ext uri="{BB962C8B-B14F-4D97-AF65-F5344CB8AC3E}">
        <p14:creationId xmlns:p14="http://schemas.microsoft.com/office/powerpoint/2010/main" val="145928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3E59918-701F-4A91-A7EC-2D7AAAE1DBEC}"/>
              </a:ext>
            </a:extLst>
          </p:cNvPr>
          <p:cNvSpPr>
            <a:spLocks noGrp="1"/>
          </p:cNvSpPr>
          <p:nvPr>
            <p:ph type="sldNum" sz="quarter" idx="12"/>
          </p:nvPr>
        </p:nvSpPr>
        <p:spPr/>
        <p:txBody>
          <a:bodyPr/>
          <a:lstStyle/>
          <a:p>
            <a:fld id="{BB747B11-8462-4607-880F-4C9F3F2108E1}" type="slidenum">
              <a:rPr lang="es-CO" smtClean="0"/>
              <a:t>45</a:t>
            </a:fld>
            <a:endParaRPr lang="es-CO"/>
          </a:p>
        </p:txBody>
      </p:sp>
      <p:sp>
        <p:nvSpPr>
          <p:cNvPr id="4" name="Título 1">
            <a:extLst>
              <a:ext uri="{FF2B5EF4-FFF2-40B4-BE49-F238E27FC236}">
                <a16:creationId xmlns:a16="http://schemas.microsoft.com/office/drawing/2014/main" id="{9930BA7C-5B00-4272-B78E-835755869802}"/>
              </a:ext>
            </a:extLst>
          </p:cNvPr>
          <p:cNvSpPr>
            <a:spLocks noGrp="1"/>
          </p:cNvSpPr>
          <p:nvPr>
            <p:ph type="title"/>
          </p:nvPr>
        </p:nvSpPr>
        <p:spPr>
          <a:xfrm>
            <a:off x="242037" y="325320"/>
            <a:ext cx="12800194" cy="672638"/>
          </a:xfrm>
        </p:spPr>
        <p:txBody>
          <a:bodyPr>
            <a:normAutofit/>
          </a:bodyPr>
          <a:lstStyle/>
          <a:p>
            <a:r>
              <a:rPr lang="es-CO" sz="4000" dirty="0"/>
              <a:t>Comparativo Gestión - Estrategia</a:t>
            </a:r>
          </a:p>
        </p:txBody>
      </p:sp>
      <p:pic>
        <p:nvPicPr>
          <p:cNvPr id="6" name="Imagen 5">
            <a:extLst>
              <a:ext uri="{FF2B5EF4-FFF2-40B4-BE49-F238E27FC236}">
                <a16:creationId xmlns:a16="http://schemas.microsoft.com/office/drawing/2014/main" id="{6994628C-6C94-4C42-98EB-5D740782E442}"/>
              </a:ext>
            </a:extLst>
          </p:cNvPr>
          <p:cNvPicPr>
            <a:picLocks noChangeAspect="1"/>
          </p:cNvPicPr>
          <p:nvPr/>
        </p:nvPicPr>
        <p:blipFill>
          <a:blip r:embed="rId2"/>
          <a:stretch>
            <a:fillRect/>
          </a:stretch>
        </p:blipFill>
        <p:spPr>
          <a:xfrm>
            <a:off x="1371600" y="1121955"/>
            <a:ext cx="10528663" cy="6064570"/>
          </a:xfrm>
          <a:prstGeom prst="rect">
            <a:avLst/>
          </a:prstGeom>
        </p:spPr>
      </p:pic>
    </p:spTree>
    <p:extLst>
      <p:ext uri="{BB962C8B-B14F-4D97-AF65-F5344CB8AC3E}">
        <p14:creationId xmlns:p14="http://schemas.microsoft.com/office/powerpoint/2010/main" val="3080840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4C832FFC-9853-4930-8EA1-D01A5D5BF516}"/>
              </a:ext>
            </a:extLst>
          </p:cNvPr>
          <p:cNvSpPr txBox="1">
            <a:spLocks/>
          </p:cNvSpPr>
          <p:nvPr/>
        </p:nvSpPr>
        <p:spPr>
          <a:xfrm>
            <a:off x="407409" y="492872"/>
            <a:ext cx="10833678" cy="1066381"/>
          </a:xfrm>
          <a:prstGeom prst="rect">
            <a:avLst/>
          </a:prstGeom>
        </p:spPr>
        <p:txBody>
          <a:bodyPr>
            <a:normAutofit fontScale="92500" lnSpcReduction="10000"/>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Actividad 2 DS – Entendiendo una organización a partir de los Datos</a:t>
            </a:r>
            <a:endParaRPr lang="es-419" sz="4000" dirty="0"/>
          </a:p>
        </p:txBody>
      </p:sp>
      <p:sp>
        <p:nvSpPr>
          <p:cNvPr id="5" name="CuadroTexto 4">
            <a:extLst>
              <a:ext uri="{FF2B5EF4-FFF2-40B4-BE49-F238E27FC236}">
                <a16:creationId xmlns:a16="http://schemas.microsoft.com/office/drawing/2014/main" id="{A3DA1A41-50F8-446B-8CDE-7C0D4525A364}"/>
              </a:ext>
            </a:extLst>
          </p:cNvPr>
          <p:cNvSpPr txBox="1"/>
          <p:nvPr/>
        </p:nvSpPr>
        <p:spPr>
          <a:xfrm>
            <a:off x="740187" y="1559253"/>
            <a:ext cx="12505550" cy="3170099"/>
          </a:xfrm>
          <a:prstGeom prst="rect">
            <a:avLst/>
          </a:prstGeom>
          <a:noFill/>
        </p:spPr>
        <p:txBody>
          <a:bodyPr wrap="square" rtlCol="0">
            <a:spAutoFit/>
          </a:bodyPr>
          <a:lstStyle/>
          <a:p>
            <a:r>
              <a:rPr lang="es-ES" sz="2000" dirty="0"/>
              <a:t>Ustedes son los consultores de una firma especializada en Estrategia de Datos</a:t>
            </a:r>
          </a:p>
          <a:p>
            <a:r>
              <a:rPr lang="es-ES" sz="2000" dirty="0"/>
              <a:t>Como consultores llegan a la organización que analizaron en el ejercicio “Decodificando la Estrategia” o una propia.</a:t>
            </a:r>
          </a:p>
          <a:p>
            <a:endParaRPr lang="es-ES" sz="2000" dirty="0"/>
          </a:p>
          <a:p>
            <a:r>
              <a:rPr lang="es-ES" sz="2000" dirty="0"/>
              <a:t>Lo primero que vamos a realizar es un diagnóstico y una apuesta con conciencia en riesgos. (</a:t>
            </a:r>
            <a:r>
              <a:rPr lang="es-ES" sz="2000" dirty="0" err="1"/>
              <a:t>Uds</a:t>
            </a:r>
            <a:r>
              <a:rPr lang="es-ES" sz="2000" dirty="0"/>
              <a:t> mismos responden las preguntas de acuerdo con su conocimiento o experiencia.)</a:t>
            </a:r>
          </a:p>
          <a:p>
            <a:endParaRPr lang="es-ES" sz="2000" dirty="0"/>
          </a:p>
          <a:p>
            <a:r>
              <a:rPr lang="es-ES" sz="2000" dirty="0"/>
              <a:t>¿Qué datos críticos existen y dónde están? </a:t>
            </a:r>
          </a:p>
          <a:p>
            <a:r>
              <a:rPr lang="es-ES" sz="2000" dirty="0"/>
              <a:t>¿Cuáles pueden ser las Fuentes autorizadas?</a:t>
            </a:r>
          </a:p>
          <a:p>
            <a:r>
              <a:rPr lang="es-ES" sz="2000" dirty="0"/>
              <a:t>¿Qué Riesgos corre la organización por decisiones con datos deficientes? </a:t>
            </a:r>
          </a:p>
          <a:p>
            <a:r>
              <a:rPr lang="es-ES" sz="2000" dirty="0"/>
              <a:t>¿Qué requisitos de Privacidad/acceso (legales, de la organización) se tienen?</a:t>
            </a:r>
            <a:endParaRPr lang="es-419" sz="2000" dirty="0"/>
          </a:p>
        </p:txBody>
      </p:sp>
      <p:sp>
        <p:nvSpPr>
          <p:cNvPr id="7" name="Rectángulo 6">
            <a:extLst>
              <a:ext uri="{FF2B5EF4-FFF2-40B4-BE49-F238E27FC236}">
                <a16:creationId xmlns:a16="http://schemas.microsoft.com/office/drawing/2014/main" id="{FC891D2C-3F05-4E32-8787-A2FF36AFD4C8}"/>
              </a:ext>
            </a:extLst>
          </p:cNvPr>
          <p:cNvSpPr/>
          <p:nvPr/>
        </p:nvSpPr>
        <p:spPr>
          <a:xfrm>
            <a:off x="536219" y="4859384"/>
            <a:ext cx="2834640" cy="2286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t>Qué Estrategia recomienda y porqué?</a:t>
            </a:r>
          </a:p>
          <a:p>
            <a:pPr algn="ctr"/>
            <a:r>
              <a:rPr lang="es-ES" dirty="0"/>
              <a:t>Centralizada / Descentralizada / Híbrida → Justificar</a:t>
            </a:r>
            <a:endParaRPr lang="es-419" dirty="0"/>
          </a:p>
        </p:txBody>
      </p:sp>
      <p:sp>
        <p:nvSpPr>
          <p:cNvPr id="8" name="Rectángulo 7">
            <a:extLst>
              <a:ext uri="{FF2B5EF4-FFF2-40B4-BE49-F238E27FC236}">
                <a16:creationId xmlns:a16="http://schemas.microsoft.com/office/drawing/2014/main" id="{302CFC54-75F1-4E65-8095-08FA8C29550E}"/>
              </a:ext>
            </a:extLst>
          </p:cNvPr>
          <p:cNvSpPr/>
          <p:nvPr/>
        </p:nvSpPr>
        <p:spPr>
          <a:xfrm>
            <a:off x="3627491" y="4859384"/>
            <a:ext cx="2834640" cy="2286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t>Qué Enfoque recomienda </a:t>
            </a:r>
            <a:r>
              <a:rPr lang="es-ES" b="1" dirty="0"/>
              <a:t>Defensivo</a:t>
            </a:r>
            <a:r>
              <a:rPr lang="es-ES" dirty="0"/>
              <a:t> (cumplimiento, calidad, </a:t>
            </a:r>
            <a:r>
              <a:rPr lang="es-ES" dirty="0" err="1"/>
              <a:t>SSoT</a:t>
            </a:r>
            <a:r>
              <a:rPr lang="es-ES" dirty="0"/>
              <a:t>) u </a:t>
            </a:r>
            <a:r>
              <a:rPr lang="es-ES" b="1" dirty="0"/>
              <a:t>Ofensivo</a:t>
            </a:r>
            <a:r>
              <a:rPr lang="es-ES" dirty="0"/>
              <a:t> (analítica, modelos, valorización. </a:t>
            </a:r>
            <a:r>
              <a:rPr lang="es-ES" b="1" dirty="0"/>
              <a:t>Un </a:t>
            </a:r>
            <a:r>
              <a:rPr lang="es-ES" b="1" dirty="0" err="1"/>
              <a:t>mix</a:t>
            </a:r>
            <a:r>
              <a:rPr lang="es-ES" b="1" dirty="0"/>
              <a:t> quizá?</a:t>
            </a:r>
            <a:r>
              <a:rPr lang="es-ES" dirty="0"/>
              <a:t> </a:t>
            </a:r>
          </a:p>
          <a:p>
            <a:pPr algn="ctr"/>
            <a:r>
              <a:rPr lang="es-ES" b="1" dirty="0"/>
              <a:t>Qué ventajas traería?</a:t>
            </a:r>
          </a:p>
          <a:p>
            <a:pPr algn="ctr"/>
            <a:r>
              <a:rPr lang="es-ES" b="1" dirty="0"/>
              <a:t>Posibles riesgos?</a:t>
            </a:r>
            <a:endParaRPr lang="es-419" b="1" dirty="0"/>
          </a:p>
        </p:txBody>
      </p:sp>
      <p:sp>
        <p:nvSpPr>
          <p:cNvPr id="9" name="Rectángulo 8">
            <a:extLst>
              <a:ext uri="{FF2B5EF4-FFF2-40B4-BE49-F238E27FC236}">
                <a16:creationId xmlns:a16="http://schemas.microsoft.com/office/drawing/2014/main" id="{694D6264-E617-4768-B21C-D972D52F5038}"/>
              </a:ext>
            </a:extLst>
          </p:cNvPr>
          <p:cNvSpPr/>
          <p:nvPr/>
        </p:nvSpPr>
        <p:spPr>
          <a:xfrm>
            <a:off x="6608397" y="4859384"/>
            <a:ext cx="3240997" cy="2286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t>Para la Estrategia define:</a:t>
            </a:r>
            <a:br>
              <a:rPr lang="es-ES" dirty="0"/>
            </a:br>
            <a:r>
              <a:rPr lang="es-ES" dirty="0"/>
              <a:t>resultados de negocio que se quieren lograr con datos (</a:t>
            </a:r>
            <a:r>
              <a:rPr lang="es-ES" b="1" dirty="0"/>
              <a:t>para qué</a:t>
            </a:r>
            <a:r>
              <a:rPr lang="es-ES" dirty="0"/>
              <a:t>), dominios/prioridades (</a:t>
            </a:r>
            <a:r>
              <a:rPr lang="es-ES" b="1" dirty="0"/>
              <a:t>dónde jugar</a:t>
            </a:r>
            <a:r>
              <a:rPr lang="es-ES" dirty="0"/>
              <a:t>), y la tesis de valor (</a:t>
            </a:r>
            <a:r>
              <a:rPr lang="es-ES" b="1" dirty="0"/>
              <a:t>cómo ganar, en términos de decisiones soportadas por datos</a:t>
            </a:r>
            <a:r>
              <a:rPr lang="es-ES" dirty="0"/>
              <a:t>). </a:t>
            </a:r>
            <a:r>
              <a:rPr lang="es-ES" b="1" dirty="0"/>
              <a:t>Riesgos</a:t>
            </a:r>
            <a:endParaRPr lang="es-419" b="1" dirty="0"/>
          </a:p>
        </p:txBody>
      </p:sp>
      <p:sp>
        <p:nvSpPr>
          <p:cNvPr id="10" name="Rectángulo 9">
            <a:extLst>
              <a:ext uri="{FF2B5EF4-FFF2-40B4-BE49-F238E27FC236}">
                <a16:creationId xmlns:a16="http://schemas.microsoft.com/office/drawing/2014/main" id="{5CAB987D-7844-4AC5-8FCC-996B8A4C623A}"/>
              </a:ext>
            </a:extLst>
          </p:cNvPr>
          <p:cNvSpPr/>
          <p:nvPr/>
        </p:nvSpPr>
        <p:spPr>
          <a:xfrm>
            <a:off x="10032274" y="4898572"/>
            <a:ext cx="2985944" cy="22729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t>Para la Gestión define: </a:t>
            </a:r>
            <a:br>
              <a:rPr lang="es-ES" dirty="0"/>
            </a:br>
            <a:r>
              <a:rPr lang="es-ES" b="1" dirty="0"/>
              <a:t>capacidades, procesos, roles; decisiones “cómo/cuándo/dónde/quién”</a:t>
            </a:r>
            <a:endParaRPr lang="es-419" b="1" dirty="0"/>
          </a:p>
          <a:p>
            <a:pPr algn="ctr"/>
            <a:endParaRPr lang="es-419" dirty="0"/>
          </a:p>
        </p:txBody>
      </p:sp>
    </p:spTree>
    <p:extLst>
      <p:ext uri="{BB962C8B-B14F-4D97-AF65-F5344CB8AC3E}">
        <p14:creationId xmlns:p14="http://schemas.microsoft.com/office/powerpoint/2010/main" val="369632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EA74683-834D-4E53-8C92-CAB75CEAA237}"/>
              </a:ext>
            </a:extLst>
          </p:cNvPr>
          <p:cNvSpPr>
            <a:spLocks noGrp="1"/>
          </p:cNvSpPr>
          <p:nvPr>
            <p:ph type="body" sz="quarter" idx="10"/>
          </p:nvPr>
        </p:nvSpPr>
        <p:spPr/>
        <p:txBody>
          <a:bodyPr/>
          <a:lstStyle/>
          <a:p>
            <a:r>
              <a:rPr lang="es-ES" dirty="0">
                <a:solidFill>
                  <a:schemeClr val="tx1"/>
                </a:solidFill>
              </a:rPr>
              <a:t>Tratando los Datos como Activos Organizacionales</a:t>
            </a:r>
            <a:endParaRPr lang="es-419" dirty="0">
              <a:solidFill>
                <a:schemeClr val="tx1"/>
              </a:solidFill>
            </a:endParaRPr>
          </a:p>
        </p:txBody>
      </p:sp>
      <p:sp>
        <p:nvSpPr>
          <p:cNvPr id="4" name="Marcador de número de diapositiva 3">
            <a:extLst>
              <a:ext uri="{FF2B5EF4-FFF2-40B4-BE49-F238E27FC236}">
                <a16:creationId xmlns:a16="http://schemas.microsoft.com/office/drawing/2014/main" id="{1DADE751-795B-496B-99D4-DF843A4E329C}"/>
              </a:ext>
            </a:extLst>
          </p:cNvPr>
          <p:cNvSpPr>
            <a:spLocks noGrp="1"/>
          </p:cNvSpPr>
          <p:nvPr>
            <p:ph type="sldNum" sz="quarter" idx="4294967295"/>
          </p:nvPr>
        </p:nvSpPr>
        <p:spPr>
          <a:xfrm>
            <a:off x="0" y="0"/>
            <a:ext cx="0" cy="0"/>
          </a:xfrm>
        </p:spPr>
        <p:txBody>
          <a:bodyPr/>
          <a:lstStyle/>
          <a:p>
            <a:fld id="{31C52531-C0F7-4A3B-9293-860134404F61}" type="slidenum">
              <a:rPr lang="es-CO" smtClean="0"/>
              <a:t>47</a:t>
            </a:fld>
            <a:endParaRPr lang="es-CO"/>
          </a:p>
        </p:txBody>
      </p:sp>
    </p:spTree>
    <p:extLst>
      <p:ext uri="{BB962C8B-B14F-4D97-AF65-F5344CB8AC3E}">
        <p14:creationId xmlns:p14="http://schemas.microsoft.com/office/powerpoint/2010/main" val="1439926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922247" y="757088"/>
            <a:ext cx="10201023" cy="593124"/>
          </a:xfrm>
        </p:spPr>
        <p:txBody>
          <a:bodyPr anchor="t">
            <a:noAutofit/>
          </a:bodyPr>
          <a:lstStyle/>
          <a:p>
            <a:r>
              <a:rPr lang="es-CO" sz="4400" dirty="0"/>
              <a:t>Valoración de los datos como “Activos Organizacionales”</a:t>
            </a:r>
          </a:p>
        </p:txBody>
      </p:sp>
      <p:pic>
        <p:nvPicPr>
          <p:cNvPr id="2" name="Imagen 1">
            <a:extLst>
              <a:ext uri="{FF2B5EF4-FFF2-40B4-BE49-F238E27FC236}">
                <a16:creationId xmlns:a16="http://schemas.microsoft.com/office/drawing/2014/main" id="{E4A8D15B-D208-45E6-83FA-42928D0AD648}"/>
              </a:ext>
            </a:extLst>
          </p:cNvPr>
          <p:cNvPicPr>
            <a:picLocks noChangeAspect="1"/>
          </p:cNvPicPr>
          <p:nvPr/>
        </p:nvPicPr>
        <p:blipFill>
          <a:blip r:embed="rId2"/>
          <a:stretch>
            <a:fillRect/>
          </a:stretch>
        </p:blipFill>
        <p:spPr>
          <a:xfrm>
            <a:off x="2267397" y="2346298"/>
            <a:ext cx="4075530" cy="3079804"/>
          </a:xfrm>
          <a:prstGeom prst="rect">
            <a:avLst/>
          </a:prstGeom>
        </p:spPr>
      </p:pic>
      <p:sp>
        <p:nvSpPr>
          <p:cNvPr id="3" name="Rectángulo 2">
            <a:extLst>
              <a:ext uri="{FF2B5EF4-FFF2-40B4-BE49-F238E27FC236}">
                <a16:creationId xmlns:a16="http://schemas.microsoft.com/office/drawing/2014/main" id="{D98CC485-4CAA-423D-97C5-D3E3D283C07E}"/>
              </a:ext>
            </a:extLst>
          </p:cNvPr>
          <p:cNvSpPr/>
          <p:nvPr/>
        </p:nvSpPr>
        <p:spPr>
          <a:xfrm>
            <a:off x="1083323" y="5593325"/>
            <a:ext cx="11874843" cy="593124"/>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Un activo es un bien que la empresa posee y que pueden convertirse en dinero u otros medios líquidos</a:t>
            </a:r>
            <a:endParaRPr lang="es-CO" sz="2000" dirty="0"/>
          </a:p>
        </p:txBody>
      </p:sp>
      <p:pic>
        <p:nvPicPr>
          <p:cNvPr id="6" name="Imagen 5">
            <a:extLst>
              <a:ext uri="{FF2B5EF4-FFF2-40B4-BE49-F238E27FC236}">
                <a16:creationId xmlns:a16="http://schemas.microsoft.com/office/drawing/2014/main" id="{A12D65E2-213F-4C49-AA71-EFB059DFD8A0}"/>
              </a:ext>
            </a:extLst>
          </p:cNvPr>
          <p:cNvPicPr>
            <a:picLocks noChangeAspect="1"/>
          </p:cNvPicPr>
          <p:nvPr/>
        </p:nvPicPr>
        <p:blipFill>
          <a:blip r:embed="rId3"/>
          <a:stretch>
            <a:fillRect/>
          </a:stretch>
        </p:blipFill>
        <p:spPr>
          <a:xfrm>
            <a:off x="7917083" y="2346299"/>
            <a:ext cx="4445550" cy="2998256"/>
          </a:xfrm>
          <a:prstGeom prst="rect">
            <a:avLst/>
          </a:prstGeom>
        </p:spPr>
      </p:pic>
      <p:sp>
        <p:nvSpPr>
          <p:cNvPr id="7" name="Rectángulo 6">
            <a:extLst>
              <a:ext uri="{FF2B5EF4-FFF2-40B4-BE49-F238E27FC236}">
                <a16:creationId xmlns:a16="http://schemas.microsoft.com/office/drawing/2014/main" id="{25922067-A627-4DFF-9E4A-EFD5E83FCD0F}"/>
              </a:ext>
            </a:extLst>
          </p:cNvPr>
          <p:cNvSpPr/>
          <p:nvPr/>
        </p:nvSpPr>
        <p:spPr>
          <a:xfrm>
            <a:off x="1083324" y="6435497"/>
            <a:ext cx="11874843" cy="593124"/>
          </a:xfrm>
          <a:prstGeom prst="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Activo de datos es cualquier recurso basado en datos que genera valor y puede “empaquetarse” y gestionarse como producto o servicio</a:t>
            </a:r>
            <a:endParaRPr lang="es-CO" sz="2000" dirty="0"/>
          </a:p>
        </p:txBody>
      </p:sp>
    </p:spTree>
    <p:extLst>
      <p:ext uri="{BB962C8B-B14F-4D97-AF65-F5344CB8AC3E}">
        <p14:creationId xmlns:p14="http://schemas.microsoft.com/office/powerpoint/2010/main" val="9679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A3E719E4-1404-42AF-ACC0-0F6B6A988243}"/>
              </a:ext>
            </a:extLst>
          </p:cNvPr>
          <p:cNvSpPr/>
          <p:nvPr/>
        </p:nvSpPr>
        <p:spPr>
          <a:xfrm>
            <a:off x="6520113" y="1489151"/>
            <a:ext cx="1411986" cy="12565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a:solidFill>
                  <a:schemeClr val="bg1"/>
                </a:solidFill>
              </a:rPr>
              <a:t>Recolección</a:t>
            </a:r>
            <a:endParaRPr lang="es-CO" sz="1200" dirty="0">
              <a:solidFill>
                <a:schemeClr val="bg1"/>
              </a:solidFill>
            </a:endParaRPr>
          </a:p>
        </p:txBody>
      </p:sp>
      <p:sp>
        <p:nvSpPr>
          <p:cNvPr id="6" name="Elipse 5">
            <a:extLst>
              <a:ext uri="{FF2B5EF4-FFF2-40B4-BE49-F238E27FC236}">
                <a16:creationId xmlns:a16="http://schemas.microsoft.com/office/drawing/2014/main" id="{17F5B87E-464E-4E11-915D-0E6C08C2E2C1}"/>
              </a:ext>
            </a:extLst>
          </p:cNvPr>
          <p:cNvSpPr/>
          <p:nvPr/>
        </p:nvSpPr>
        <p:spPr>
          <a:xfrm>
            <a:off x="6537167" y="4466525"/>
            <a:ext cx="1411986" cy="1256538"/>
          </a:xfrm>
          <a:prstGeom prst="ellipse">
            <a:avLst/>
          </a:prstGeom>
          <a:solidFill>
            <a:srgbClr val="92D050"/>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Carga</a:t>
            </a:r>
            <a:endParaRPr lang="es-CO" sz="1200" dirty="0">
              <a:solidFill>
                <a:schemeClr val="bg1"/>
              </a:solidFill>
            </a:endParaRPr>
          </a:p>
        </p:txBody>
      </p:sp>
      <p:sp>
        <p:nvSpPr>
          <p:cNvPr id="7" name="Elipse 6">
            <a:extLst>
              <a:ext uri="{FF2B5EF4-FFF2-40B4-BE49-F238E27FC236}">
                <a16:creationId xmlns:a16="http://schemas.microsoft.com/office/drawing/2014/main" id="{3BD2E0DD-6DD5-492E-B646-D3E986D0668A}"/>
              </a:ext>
            </a:extLst>
          </p:cNvPr>
          <p:cNvSpPr/>
          <p:nvPr/>
        </p:nvSpPr>
        <p:spPr>
          <a:xfrm>
            <a:off x="8022585" y="4929868"/>
            <a:ext cx="1575247" cy="1411082"/>
          </a:xfrm>
          <a:prstGeom prst="ellipse">
            <a:avLst/>
          </a:prstGeom>
          <a:solidFill>
            <a:srgbClr val="7030A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Almacenamiento</a:t>
            </a:r>
            <a:endParaRPr lang="es-CO" sz="1050" dirty="0">
              <a:solidFill>
                <a:schemeClr val="bg1"/>
              </a:solidFill>
            </a:endParaRPr>
          </a:p>
        </p:txBody>
      </p:sp>
      <p:sp>
        <p:nvSpPr>
          <p:cNvPr id="10" name="Elipse 9">
            <a:extLst>
              <a:ext uri="{FF2B5EF4-FFF2-40B4-BE49-F238E27FC236}">
                <a16:creationId xmlns:a16="http://schemas.microsoft.com/office/drawing/2014/main" id="{B3C3A392-CFE1-415F-A128-D5FDA5C91770}"/>
              </a:ext>
            </a:extLst>
          </p:cNvPr>
          <p:cNvSpPr/>
          <p:nvPr/>
        </p:nvSpPr>
        <p:spPr>
          <a:xfrm>
            <a:off x="6183236" y="2968338"/>
            <a:ext cx="1411986" cy="1256538"/>
          </a:xfrm>
          <a:prstGeom prst="ellipse">
            <a:avLst/>
          </a:prstGeom>
          <a:solidFill>
            <a:schemeClr val="accent4">
              <a:lumMod val="75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1"/>
                </a:solidFill>
              </a:rPr>
              <a:t>Fuentes</a:t>
            </a:r>
            <a:endParaRPr lang="es-CO" sz="1200" dirty="0">
              <a:solidFill>
                <a:schemeClr val="bg1"/>
              </a:solidFill>
            </a:endParaRPr>
          </a:p>
        </p:txBody>
      </p:sp>
      <p:sp>
        <p:nvSpPr>
          <p:cNvPr id="11" name="Elipse 10">
            <a:extLst>
              <a:ext uri="{FF2B5EF4-FFF2-40B4-BE49-F238E27FC236}">
                <a16:creationId xmlns:a16="http://schemas.microsoft.com/office/drawing/2014/main" id="{648462B4-E6E7-4667-8CEB-B0ECFC729899}"/>
              </a:ext>
            </a:extLst>
          </p:cNvPr>
          <p:cNvSpPr/>
          <p:nvPr/>
        </p:nvSpPr>
        <p:spPr>
          <a:xfrm>
            <a:off x="9837899" y="3007049"/>
            <a:ext cx="1575247" cy="1434938"/>
          </a:xfrm>
          <a:prstGeom prst="ellipse">
            <a:avLst/>
          </a:prstGeom>
          <a:solidFill>
            <a:srgbClr val="FF5050"/>
          </a:solidFill>
          <a:ln>
            <a:solidFill>
              <a:srgbClr val="FF5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050" dirty="0">
                <a:solidFill>
                  <a:schemeClr val="bg1"/>
                </a:solidFill>
              </a:rPr>
              <a:t>Aseguramiento</a:t>
            </a:r>
            <a:endParaRPr lang="es-CO" sz="1050" dirty="0">
              <a:solidFill>
                <a:schemeClr val="bg1"/>
              </a:solidFill>
            </a:endParaRPr>
          </a:p>
        </p:txBody>
      </p:sp>
      <p:sp>
        <p:nvSpPr>
          <p:cNvPr id="13" name="Elipse 12">
            <a:extLst>
              <a:ext uri="{FF2B5EF4-FFF2-40B4-BE49-F238E27FC236}">
                <a16:creationId xmlns:a16="http://schemas.microsoft.com/office/drawing/2014/main" id="{396323F7-24A9-443C-B20B-D49A5A289BFE}"/>
              </a:ext>
            </a:extLst>
          </p:cNvPr>
          <p:cNvSpPr/>
          <p:nvPr/>
        </p:nvSpPr>
        <p:spPr>
          <a:xfrm>
            <a:off x="8033851" y="1172636"/>
            <a:ext cx="1486064" cy="1411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Transformación</a:t>
            </a:r>
            <a:endParaRPr lang="es-CO" sz="1050" dirty="0"/>
          </a:p>
        </p:txBody>
      </p:sp>
      <p:sp>
        <p:nvSpPr>
          <p:cNvPr id="14" name="Elipse 13">
            <a:extLst>
              <a:ext uri="{FF2B5EF4-FFF2-40B4-BE49-F238E27FC236}">
                <a16:creationId xmlns:a16="http://schemas.microsoft.com/office/drawing/2014/main" id="{C832EF9A-3471-4E23-8A0A-235A43F9BFA3}"/>
              </a:ext>
            </a:extLst>
          </p:cNvPr>
          <p:cNvSpPr/>
          <p:nvPr/>
        </p:nvSpPr>
        <p:spPr>
          <a:xfrm>
            <a:off x="9587766" y="1687465"/>
            <a:ext cx="1411986" cy="12565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t>Limpieza</a:t>
            </a:r>
            <a:endParaRPr lang="es-CO" sz="1200" dirty="0"/>
          </a:p>
        </p:txBody>
      </p:sp>
      <p:sp>
        <p:nvSpPr>
          <p:cNvPr id="63" name="Rectángulo 62">
            <a:extLst>
              <a:ext uri="{FF2B5EF4-FFF2-40B4-BE49-F238E27FC236}">
                <a16:creationId xmlns:a16="http://schemas.microsoft.com/office/drawing/2014/main" id="{B3D27BEE-7C09-4AFF-8297-7AED60983F4A}"/>
              </a:ext>
            </a:extLst>
          </p:cNvPr>
          <p:cNvSpPr/>
          <p:nvPr/>
        </p:nvSpPr>
        <p:spPr>
          <a:xfrm>
            <a:off x="11206892" y="613249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Personal</a:t>
            </a:r>
            <a:endParaRPr lang="es-CO" sz="1200" dirty="0">
              <a:solidFill>
                <a:schemeClr val="bg2">
                  <a:lumMod val="25000"/>
                </a:schemeClr>
              </a:solidFill>
            </a:endParaRPr>
          </a:p>
        </p:txBody>
      </p:sp>
      <p:sp>
        <p:nvSpPr>
          <p:cNvPr id="64" name="Rectángulo 63">
            <a:extLst>
              <a:ext uri="{FF2B5EF4-FFF2-40B4-BE49-F238E27FC236}">
                <a16:creationId xmlns:a16="http://schemas.microsoft.com/office/drawing/2014/main" id="{CBAC2542-A2C3-43B7-A7B3-6AB0379EBE09}"/>
              </a:ext>
            </a:extLst>
          </p:cNvPr>
          <p:cNvSpPr/>
          <p:nvPr/>
        </p:nvSpPr>
        <p:spPr>
          <a:xfrm>
            <a:off x="8493306" y="654778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Control de Riesgos</a:t>
            </a:r>
            <a:endParaRPr lang="es-CO" sz="1200" dirty="0">
              <a:solidFill>
                <a:schemeClr val="bg2">
                  <a:lumMod val="25000"/>
                </a:schemeClr>
              </a:solidFill>
            </a:endParaRPr>
          </a:p>
        </p:txBody>
      </p:sp>
      <p:sp>
        <p:nvSpPr>
          <p:cNvPr id="65" name="Rectángulo 64">
            <a:extLst>
              <a:ext uri="{FF2B5EF4-FFF2-40B4-BE49-F238E27FC236}">
                <a16:creationId xmlns:a16="http://schemas.microsoft.com/office/drawing/2014/main" id="{0AF1CBBF-B316-43BB-A78F-CEB6B330BD7B}"/>
              </a:ext>
            </a:extLst>
          </p:cNvPr>
          <p:cNvSpPr/>
          <p:nvPr/>
        </p:nvSpPr>
        <p:spPr>
          <a:xfrm>
            <a:off x="11642948" y="116562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Respaldos</a:t>
            </a:r>
            <a:endParaRPr lang="es-CO" sz="1200" dirty="0">
              <a:solidFill>
                <a:schemeClr val="bg2">
                  <a:lumMod val="25000"/>
                </a:schemeClr>
              </a:solidFill>
            </a:endParaRPr>
          </a:p>
        </p:txBody>
      </p:sp>
      <p:sp>
        <p:nvSpPr>
          <p:cNvPr id="66" name="Rectángulo 65">
            <a:extLst>
              <a:ext uri="{FF2B5EF4-FFF2-40B4-BE49-F238E27FC236}">
                <a16:creationId xmlns:a16="http://schemas.microsoft.com/office/drawing/2014/main" id="{09B0A792-C9C4-4ADC-B2A6-EAB5CB08A726}"/>
              </a:ext>
            </a:extLst>
          </p:cNvPr>
          <p:cNvSpPr/>
          <p:nvPr/>
        </p:nvSpPr>
        <p:spPr>
          <a:xfrm>
            <a:off x="12083690" y="236303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Recuperación</a:t>
            </a:r>
            <a:endParaRPr lang="es-CO" sz="1200" dirty="0">
              <a:solidFill>
                <a:schemeClr val="bg2">
                  <a:lumMod val="25000"/>
                </a:schemeClr>
              </a:solidFill>
            </a:endParaRPr>
          </a:p>
        </p:txBody>
      </p:sp>
      <p:sp>
        <p:nvSpPr>
          <p:cNvPr id="67" name="Rectángulo 66">
            <a:extLst>
              <a:ext uri="{FF2B5EF4-FFF2-40B4-BE49-F238E27FC236}">
                <a16:creationId xmlns:a16="http://schemas.microsoft.com/office/drawing/2014/main" id="{31FD51DE-84CB-4401-B574-ACF686D5207D}"/>
              </a:ext>
            </a:extLst>
          </p:cNvPr>
          <p:cNvSpPr/>
          <p:nvPr/>
        </p:nvSpPr>
        <p:spPr>
          <a:xfrm>
            <a:off x="12141509" y="359660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Mecanismos de Seguridad</a:t>
            </a:r>
            <a:endParaRPr lang="es-CO" sz="1200" dirty="0">
              <a:solidFill>
                <a:schemeClr val="bg2">
                  <a:lumMod val="25000"/>
                </a:schemeClr>
              </a:solidFill>
            </a:endParaRPr>
          </a:p>
        </p:txBody>
      </p:sp>
      <p:sp>
        <p:nvSpPr>
          <p:cNvPr id="70" name="Rectángulo 69">
            <a:extLst>
              <a:ext uri="{FF2B5EF4-FFF2-40B4-BE49-F238E27FC236}">
                <a16:creationId xmlns:a16="http://schemas.microsoft.com/office/drawing/2014/main" id="{FBF0EDA5-4F1C-4850-A302-919FF1600823}"/>
              </a:ext>
            </a:extLst>
          </p:cNvPr>
          <p:cNvSpPr/>
          <p:nvPr/>
        </p:nvSpPr>
        <p:spPr>
          <a:xfrm>
            <a:off x="6290007" y="54477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Software</a:t>
            </a:r>
            <a:endParaRPr lang="es-CO" sz="1200" dirty="0">
              <a:solidFill>
                <a:schemeClr val="bg2">
                  <a:lumMod val="25000"/>
                </a:schemeClr>
              </a:solidFill>
            </a:endParaRPr>
          </a:p>
        </p:txBody>
      </p:sp>
      <p:sp>
        <p:nvSpPr>
          <p:cNvPr id="72" name="Rectángulo 71">
            <a:extLst>
              <a:ext uri="{FF2B5EF4-FFF2-40B4-BE49-F238E27FC236}">
                <a16:creationId xmlns:a16="http://schemas.microsoft.com/office/drawing/2014/main" id="{E0522487-FDDE-4AE0-9A02-A1B34D7E92A2}"/>
              </a:ext>
            </a:extLst>
          </p:cNvPr>
          <p:cNvSpPr/>
          <p:nvPr/>
        </p:nvSpPr>
        <p:spPr>
          <a:xfrm>
            <a:off x="5042449" y="1370413"/>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Redes</a:t>
            </a:r>
          </a:p>
          <a:p>
            <a:pPr algn="ctr"/>
            <a:r>
              <a:rPr lang="es-ES" sz="1200" dirty="0">
                <a:solidFill>
                  <a:schemeClr val="bg2">
                    <a:lumMod val="25000"/>
                  </a:schemeClr>
                </a:solidFill>
              </a:rPr>
              <a:t>Infraestructura</a:t>
            </a:r>
            <a:endParaRPr lang="es-CO" sz="1200" dirty="0">
              <a:solidFill>
                <a:schemeClr val="bg2">
                  <a:lumMod val="25000"/>
                </a:schemeClr>
              </a:solidFill>
            </a:endParaRPr>
          </a:p>
        </p:txBody>
      </p:sp>
      <p:sp>
        <p:nvSpPr>
          <p:cNvPr id="73" name="Rectángulo 72">
            <a:extLst>
              <a:ext uri="{FF2B5EF4-FFF2-40B4-BE49-F238E27FC236}">
                <a16:creationId xmlns:a16="http://schemas.microsoft.com/office/drawing/2014/main" id="{6B3166CC-482F-4D72-9475-32013AFD9956}"/>
              </a:ext>
            </a:extLst>
          </p:cNvPr>
          <p:cNvSpPr/>
          <p:nvPr/>
        </p:nvSpPr>
        <p:spPr>
          <a:xfrm>
            <a:off x="4585694" y="2324758"/>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Cifrado</a:t>
            </a:r>
            <a:endParaRPr lang="es-CO" sz="1200" dirty="0">
              <a:solidFill>
                <a:schemeClr val="bg2">
                  <a:lumMod val="25000"/>
                </a:schemeClr>
              </a:solidFill>
            </a:endParaRPr>
          </a:p>
        </p:txBody>
      </p:sp>
      <p:sp>
        <p:nvSpPr>
          <p:cNvPr id="74" name="Rectángulo 73">
            <a:extLst>
              <a:ext uri="{FF2B5EF4-FFF2-40B4-BE49-F238E27FC236}">
                <a16:creationId xmlns:a16="http://schemas.microsoft.com/office/drawing/2014/main" id="{1EB5270F-6A06-4947-A2EA-E006C0B941CB}"/>
              </a:ext>
            </a:extLst>
          </p:cNvPr>
          <p:cNvSpPr/>
          <p:nvPr/>
        </p:nvSpPr>
        <p:spPr>
          <a:xfrm>
            <a:off x="8734509" y="548570"/>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Automatización</a:t>
            </a:r>
            <a:endParaRPr lang="es-CO" sz="1200" dirty="0">
              <a:solidFill>
                <a:schemeClr val="bg2">
                  <a:lumMod val="25000"/>
                </a:schemeClr>
              </a:solidFill>
            </a:endParaRPr>
          </a:p>
        </p:txBody>
      </p:sp>
      <p:sp>
        <p:nvSpPr>
          <p:cNvPr id="75" name="Rectángulo 74">
            <a:extLst>
              <a:ext uri="{FF2B5EF4-FFF2-40B4-BE49-F238E27FC236}">
                <a16:creationId xmlns:a16="http://schemas.microsoft.com/office/drawing/2014/main" id="{498B947A-0079-40CB-9649-2870D5643261}"/>
              </a:ext>
            </a:extLst>
          </p:cNvPr>
          <p:cNvSpPr/>
          <p:nvPr/>
        </p:nvSpPr>
        <p:spPr>
          <a:xfrm>
            <a:off x="4691524" y="4427266"/>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Datos</a:t>
            </a:r>
            <a:endParaRPr lang="es-CO" sz="1200" dirty="0">
              <a:solidFill>
                <a:schemeClr val="bg2">
                  <a:lumMod val="25000"/>
                </a:schemeClr>
              </a:solidFill>
            </a:endParaRPr>
          </a:p>
        </p:txBody>
      </p:sp>
      <p:sp>
        <p:nvSpPr>
          <p:cNvPr id="79" name="Rectángulo 78">
            <a:extLst>
              <a:ext uri="{FF2B5EF4-FFF2-40B4-BE49-F238E27FC236}">
                <a16:creationId xmlns:a16="http://schemas.microsoft.com/office/drawing/2014/main" id="{369C8927-CCAA-422C-A5C5-FB0CF26282A4}"/>
              </a:ext>
            </a:extLst>
          </p:cNvPr>
          <p:cNvSpPr/>
          <p:nvPr/>
        </p:nvSpPr>
        <p:spPr>
          <a:xfrm>
            <a:off x="5477243" y="6078464"/>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Nube</a:t>
            </a:r>
            <a:endParaRPr lang="es-CO" sz="1200" dirty="0">
              <a:solidFill>
                <a:schemeClr val="bg2">
                  <a:lumMod val="25000"/>
                </a:schemeClr>
              </a:solidFill>
            </a:endParaRPr>
          </a:p>
        </p:txBody>
      </p:sp>
      <p:sp>
        <p:nvSpPr>
          <p:cNvPr id="80" name="Rectángulo 79">
            <a:extLst>
              <a:ext uri="{FF2B5EF4-FFF2-40B4-BE49-F238E27FC236}">
                <a16:creationId xmlns:a16="http://schemas.microsoft.com/office/drawing/2014/main" id="{7DF49722-82E3-4E7F-8F89-8B1C018082A3}"/>
              </a:ext>
            </a:extLst>
          </p:cNvPr>
          <p:cNvSpPr/>
          <p:nvPr/>
        </p:nvSpPr>
        <p:spPr>
          <a:xfrm>
            <a:off x="4537436" y="3391822"/>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Sensores</a:t>
            </a:r>
            <a:endParaRPr lang="es-CO" sz="1200" dirty="0">
              <a:solidFill>
                <a:schemeClr val="bg2">
                  <a:lumMod val="25000"/>
                </a:schemeClr>
              </a:solidFill>
            </a:endParaRPr>
          </a:p>
        </p:txBody>
      </p:sp>
      <p:sp>
        <p:nvSpPr>
          <p:cNvPr id="82" name="Título 81">
            <a:extLst>
              <a:ext uri="{FF2B5EF4-FFF2-40B4-BE49-F238E27FC236}">
                <a16:creationId xmlns:a16="http://schemas.microsoft.com/office/drawing/2014/main" id="{F6DD0BFA-B884-4B56-96A5-084A19B461A9}"/>
              </a:ext>
            </a:extLst>
          </p:cNvPr>
          <p:cNvSpPr>
            <a:spLocks noGrp="1"/>
          </p:cNvSpPr>
          <p:nvPr>
            <p:ph type="title"/>
          </p:nvPr>
        </p:nvSpPr>
        <p:spPr>
          <a:xfrm>
            <a:off x="321924" y="1822787"/>
            <a:ext cx="3824889" cy="2862512"/>
          </a:xfrm>
        </p:spPr>
        <p:txBody>
          <a:bodyPr vert="horz" lIns="91440" tIns="45720" rIns="91440" bIns="45720" rtlCol="0" anchor="ctr">
            <a:normAutofit/>
          </a:bodyPr>
          <a:lstStyle/>
          <a:p>
            <a:pPr algn="ctr"/>
            <a:r>
              <a:rPr lang="es-ES" sz="2800" dirty="0"/>
              <a:t>Como cualquier activo, los datos tienen costos asociados</a:t>
            </a:r>
            <a:endParaRPr lang="es-CO" sz="2800" dirty="0"/>
          </a:p>
        </p:txBody>
      </p:sp>
      <p:sp>
        <p:nvSpPr>
          <p:cNvPr id="29" name="CuadroTexto 28">
            <a:extLst>
              <a:ext uri="{FF2B5EF4-FFF2-40B4-BE49-F238E27FC236}">
                <a16:creationId xmlns:a16="http://schemas.microsoft.com/office/drawing/2014/main" id="{5C6A5D3C-9440-4006-8782-E86E74B879F3}"/>
              </a:ext>
            </a:extLst>
          </p:cNvPr>
          <p:cNvSpPr txBox="1"/>
          <p:nvPr/>
        </p:nvSpPr>
        <p:spPr>
          <a:xfrm>
            <a:off x="358782" y="5667054"/>
            <a:ext cx="4873812" cy="1034129"/>
          </a:xfrm>
          <a:prstGeom prst="rect">
            <a:avLst/>
          </a:prstGeom>
          <a:noFill/>
        </p:spPr>
        <p:txBody>
          <a:bodyPr wrap="square" rtlCol="0">
            <a:spAutoFit/>
          </a:bodyPr>
          <a:lstStyle/>
          <a:p>
            <a:r>
              <a:rPr lang="es-ES" sz="2040" b="1" dirty="0">
                <a:solidFill>
                  <a:schemeClr val="accent5"/>
                </a:solidFill>
              </a:rPr>
              <a:t>Los datos también cuestan por que son un obstáculo para alcanzar los objetivos estratégicos</a:t>
            </a:r>
          </a:p>
        </p:txBody>
      </p:sp>
      <p:sp>
        <p:nvSpPr>
          <p:cNvPr id="31" name="Rectángulo 30">
            <a:extLst>
              <a:ext uri="{FF2B5EF4-FFF2-40B4-BE49-F238E27FC236}">
                <a16:creationId xmlns:a16="http://schemas.microsoft.com/office/drawing/2014/main" id="{4D88CE48-2150-4999-9FCB-068D2FE16683}"/>
              </a:ext>
            </a:extLst>
          </p:cNvPr>
          <p:cNvSpPr/>
          <p:nvPr/>
        </p:nvSpPr>
        <p:spPr>
          <a:xfrm>
            <a:off x="11791113" y="4942409"/>
            <a:ext cx="1411986" cy="40956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solidFill>
                  <a:schemeClr val="bg2">
                    <a:lumMod val="25000"/>
                  </a:schemeClr>
                </a:solidFill>
              </a:rPr>
              <a:t>Calidad</a:t>
            </a:r>
            <a:endParaRPr lang="es-CO" sz="1200" dirty="0">
              <a:solidFill>
                <a:schemeClr val="bg2">
                  <a:lumMod val="25000"/>
                </a:schemeClr>
              </a:solidFill>
            </a:endParaRPr>
          </a:p>
        </p:txBody>
      </p:sp>
      <p:pic>
        <p:nvPicPr>
          <p:cNvPr id="8" name="Gráfico 7" descr="Dinero">
            <a:extLst>
              <a:ext uri="{FF2B5EF4-FFF2-40B4-BE49-F238E27FC236}">
                <a16:creationId xmlns:a16="http://schemas.microsoft.com/office/drawing/2014/main" id="{8FD3C858-8A48-4EDB-B242-12E71F28EA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2099" y="2869651"/>
            <a:ext cx="1304533" cy="1304533"/>
          </a:xfrm>
          <a:prstGeom prst="rect">
            <a:avLst/>
          </a:prstGeom>
        </p:spPr>
      </p:pic>
      <p:sp>
        <p:nvSpPr>
          <p:cNvPr id="34" name="Elipse 33">
            <a:extLst>
              <a:ext uri="{FF2B5EF4-FFF2-40B4-BE49-F238E27FC236}">
                <a16:creationId xmlns:a16="http://schemas.microsoft.com/office/drawing/2014/main" id="{16732833-86FA-4A93-A1D0-C6F02A36F77A}"/>
              </a:ext>
            </a:extLst>
          </p:cNvPr>
          <p:cNvSpPr/>
          <p:nvPr/>
        </p:nvSpPr>
        <p:spPr>
          <a:xfrm>
            <a:off x="9603766" y="4571464"/>
            <a:ext cx="1575247" cy="143493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200" dirty="0">
                <a:solidFill>
                  <a:schemeClr val="bg1"/>
                </a:solidFill>
              </a:rPr>
              <a:t>Consumo</a:t>
            </a:r>
            <a:endParaRPr lang="es-CO" sz="1050" dirty="0">
              <a:solidFill>
                <a:schemeClr val="bg1"/>
              </a:solidFill>
            </a:endParaRPr>
          </a:p>
        </p:txBody>
      </p:sp>
    </p:spTree>
    <p:extLst>
      <p:ext uri="{BB962C8B-B14F-4D97-AF65-F5344CB8AC3E}">
        <p14:creationId xmlns:p14="http://schemas.microsoft.com/office/powerpoint/2010/main" val="18073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P spid="13" grpId="0" animBg="1"/>
      <p:bldP spid="14" grpId="0" animBg="1"/>
      <p:bldP spid="63" grpId="0" animBg="1"/>
      <p:bldP spid="64" grpId="0" animBg="1"/>
      <p:bldP spid="65" grpId="0" animBg="1"/>
      <p:bldP spid="66" grpId="0" animBg="1"/>
      <p:bldP spid="67" grpId="0" animBg="1"/>
      <p:bldP spid="70" grpId="0" animBg="1"/>
      <p:bldP spid="72" grpId="0" animBg="1"/>
      <p:bldP spid="73" grpId="0" animBg="1"/>
      <p:bldP spid="74" grpId="0" animBg="1"/>
      <p:bldP spid="75" grpId="0" animBg="1"/>
      <p:bldP spid="79" grpId="0" animBg="1"/>
      <p:bldP spid="80" grpId="0" animBg="1"/>
      <p:bldP spid="29" grpId="0"/>
      <p:bldP spid="31"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EA74683-834D-4E53-8C92-CAB75CEAA237}"/>
              </a:ext>
            </a:extLst>
          </p:cNvPr>
          <p:cNvSpPr>
            <a:spLocks noGrp="1"/>
          </p:cNvSpPr>
          <p:nvPr>
            <p:ph type="body" sz="quarter" idx="10"/>
          </p:nvPr>
        </p:nvSpPr>
        <p:spPr>
          <a:xfrm>
            <a:off x="706438" y="5237018"/>
            <a:ext cx="5932106" cy="1233055"/>
          </a:xfrm>
        </p:spPr>
        <p:txBody>
          <a:bodyPr/>
          <a:lstStyle/>
          <a:p>
            <a:r>
              <a:rPr lang="es-ES" dirty="0">
                <a:solidFill>
                  <a:schemeClr val="tx1"/>
                </a:solidFill>
              </a:rPr>
              <a:t>Estrategia de Transformación Digital (</a:t>
            </a:r>
            <a:r>
              <a:rPr lang="es-ES" dirty="0" err="1">
                <a:solidFill>
                  <a:schemeClr val="tx1"/>
                </a:solidFill>
              </a:rPr>
              <a:t>Dx</a:t>
            </a:r>
            <a:r>
              <a:rPr lang="es-ES" dirty="0">
                <a:solidFill>
                  <a:schemeClr val="tx1"/>
                </a:solidFill>
              </a:rPr>
              <a:t>)</a:t>
            </a:r>
            <a:endParaRPr lang="es-419" dirty="0">
              <a:solidFill>
                <a:schemeClr val="tx1"/>
              </a:solidFill>
            </a:endParaRPr>
          </a:p>
        </p:txBody>
      </p:sp>
      <p:sp>
        <p:nvSpPr>
          <p:cNvPr id="4" name="Marcador de número de diapositiva 3">
            <a:extLst>
              <a:ext uri="{FF2B5EF4-FFF2-40B4-BE49-F238E27FC236}">
                <a16:creationId xmlns:a16="http://schemas.microsoft.com/office/drawing/2014/main" id="{1DADE751-795B-496B-99D4-DF843A4E329C}"/>
              </a:ext>
            </a:extLst>
          </p:cNvPr>
          <p:cNvSpPr>
            <a:spLocks noGrp="1"/>
          </p:cNvSpPr>
          <p:nvPr>
            <p:ph type="sldNum" sz="quarter" idx="4294967295"/>
          </p:nvPr>
        </p:nvSpPr>
        <p:spPr>
          <a:xfrm>
            <a:off x="0" y="0"/>
            <a:ext cx="0" cy="0"/>
          </a:xfrm>
        </p:spPr>
        <p:txBody>
          <a:bodyPr/>
          <a:lstStyle/>
          <a:p>
            <a:fld id="{31C52531-C0F7-4A3B-9293-860134404F61}" type="slidenum">
              <a:rPr lang="es-CO" smtClean="0"/>
              <a:t>5</a:t>
            </a:fld>
            <a:endParaRPr lang="es-CO"/>
          </a:p>
        </p:txBody>
      </p:sp>
    </p:spTree>
    <p:extLst>
      <p:ext uri="{BB962C8B-B14F-4D97-AF65-F5344CB8AC3E}">
        <p14:creationId xmlns:p14="http://schemas.microsoft.com/office/powerpoint/2010/main" val="4263934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E5A9852-EA54-4875-BD5F-88DF9EFE6C38}"/>
              </a:ext>
            </a:extLst>
          </p:cNvPr>
          <p:cNvGrpSpPr/>
          <p:nvPr/>
        </p:nvGrpSpPr>
        <p:grpSpPr>
          <a:xfrm>
            <a:off x="599177" y="2547256"/>
            <a:ext cx="4926412" cy="4433359"/>
            <a:chOff x="6516652" y="1924458"/>
            <a:chExt cx="5178492" cy="4522238"/>
          </a:xfrm>
        </p:grpSpPr>
        <p:sp>
          <p:nvSpPr>
            <p:cNvPr id="5" name="Elipse 4">
              <a:extLst>
                <a:ext uri="{FF2B5EF4-FFF2-40B4-BE49-F238E27FC236}">
                  <a16:creationId xmlns:a16="http://schemas.microsoft.com/office/drawing/2014/main" id="{C4704EE5-B072-4306-A067-7E665EB1B371}"/>
                </a:ext>
              </a:extLst>
            </p:cNvPr>
            <p:cNvSpPr/>
            <p:nvPr/>
          </p:nvSpPr>
          <p:spPr>
            <a:xfrm>
              <a:off x="8175948" y="3467265"/>
              <a:ext cx="1859899" cy="172289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2040" dirty="0"/>
                <a:t>Ajustados a la calidad</a:t>
              </a:r>
            </a:p>
          </p:txBody>
        </p:sp>
        <p:sp>
          <p:nvSpPr>
            <p:cNvPr id="15" name="Elipse 14">
              <a:extLst>
                <a:ext uri="{FF2B5EF4-FFF2-40B4-BE49-F238E27FC236}">
                  <a16:creationId xmlns:a16="http://schemas.microsoft.com/office/drawing/2014/main" id="{A5B47624-3BBB-4FB3-ADAE-D1BB3F5EFE5D}"/>
                </a:ext>
              </a:extLst>
            </p:cNvPr>
            <p:cNvSpPr/>
            <p:nvPr/>
          </p:nvSpPr>
          <p:spPr>
            <a:xfrm>
              <a:off x="6516652" y="4864673"/>
              <a:ext cx="1451817" cy="12565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Perfilamiento</a:t>
              </a:r>
              <a:endParaRPr lang="es-CO" sz="1200" dirty="0"/>
            </a:p>
          </p:txBody>
        </p:sp>
        <p:sp>
          <p:nvSpPr>
            <p:cNvPr id="16" name="Elipse 15">
              <a:extLst>
                <a:ext uri="{FF2B5EF4-FFF2-40B4-BE49-F238E27FC236}">
                  <a16:creationId xmlns:a16="http://schemas.microsoft.com/office/drawing/2014/main" id="{25F33449-00D3-48B0-A732-068D645BABB8}"/>
                </a:ext>
              </a:extLst>
            </p:cNvPr>
            <p:cNvSpPr/>
            <p:nvPr/>
          </p:nvSpPr>
          <p:spPr>
            <a:xfrm>
              <a:off x="9577165" y="5190158"/>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Metadatos</a:t>
              </a:r>
              <a:endParaRPr lang="es-CO" sz="1200" dirty="0"/>
            </a:p>
          </p:txBody>
        </p:sp>
        <p:sp>
          <p:nvSpPr>
            <p:cNvPr id="10" name="Elipse 9">
              <a:extLst>
                <a:ext uri="{FF2B5EF4-FFF2-40B4-BE49-F238E27FC236}">
                  <a16:creationId xmlns:a16="http://schemas.microsoft.com/office/drawing/2014/main" id="{5506A14E-0BC0-470E-BDA3-BA26075C87CC}"/>
                </a:ext>
              </a:extLst>
            </p:cNvPr>
            <p:cNvSpPr/>
            <p:nvPr/>
          </p:nvSpPr>
          <p:spPr>
            <a:xfrm>
              <a:off x="6516652" y="2838996"/>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Limpieza</a:t>
              </a:r>
              <a:endParaRPr lang="es-CO" sz="1200" dirty="0"/>
            </a:p>
          </p:txBody>
        </p:sp>
        <p:sp>
          <p:nvSpPr>
            <p:cNvPr id="11" name="Elipse 10">
              <a:extLst>
                <a:ext uri="{FF2B5EF4-FFF2-40B4-BE49-F238E27FC236}">
                  <a16:creationId xmlns:a16="http://schemas.microsoft.com/office/drawing/2014/main" id="{5B8DB3FB-AA52-436A-9FDA-A37D8E11786E}"/>
                </a:ext>
              </a:extLst>
            </p:cNvPr>
            <p:cNvSpPr/>
            <p:nvPr/>
          </p:nvSpPr>
          <p:spPr>
            <a:xfrm>
              <a:off x="8311931" y="1924458"/>
              <a:ext cx="1411986" cy="125653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a:t>Reglas de Calidad</a:t>
              </a:r>
              <a:endParaRPr lang="es-CO" sz="1200" dirty="0"/>
            </a:p>
          </p:txBody>
        </p:sp>
        <p:sp>
          <p:nvSpPr>
            <p:cNvPr id="13" name="Elipse 12">
              <a:extLst>
                <a:ext uri="{FF2B5EF4-FFF2-40B4-BE49-F238E27FC236}">
                  <a16:creationId xmlns:a16="http://schemas.microsoft.com/office/drawing/2014/main" id="{BDB41C5A-58F4-459A-9170-ADA3548DBBA5}"/>
                </a:ext>
              </a:extLst>
            </p:cNvPr>
            <p:cNvSpPr/>
            <p:nvPr/>
          </p:nvSpPr>
          <p:spPr>
            <a:xfrm>
              <a:off x="10283158" y="3286900"/>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Indicadores de Calidad</a:t>
              </a:r>
              <a:endParaRPr lang="es-CO" sz="1200" dirty="0"/>
            </a:p>
          </p:txBody>
        </p:sp>
      </p:grpSp>
      <p:sp>
        <p:nvSpPr>
          <p:cNvPr id="14" name="Título 81">
            <a:extLst>
              <a:ext uri="{FF2B5EF4-FFF2-40B4-BE49-F238E27FC236}">
                <a16:creationId xmlns:a16="http://schemas.microsoft.com/office/drawing/2014/main" id="{7DCA1494-8D0A-48F1-B227-DDB53E90E0FD}"/>
              </a:ext>
            </a:extLst>
          </p:cNvPr>
          <p:cNvSpPr txBox="1">
            <a:spLocks/>
          </p:cNvSpPr>
          <p:nvPr/>
        </p:nvSpPr>
        <p:spPr>
          <a:xfrm>
            <a:off x="865674" y="1233391"/>
            <a:ext cx="4393415" cy="1128456"/>
          </a:xfrm>
          <a:prstGeom prst="rect">
            <a:avLst/>
          </a:prstGeom>
        </p:spPr>
        <p:txBody>
          <a:bodyPr vert="horz" lIns="91440" tIns="45720" rIns="91440" bIns="45720" rtlCol="0" anchor="ctr">
            <a:normAutofit/>
          </a:bodyPr>
          <a:lstStyle>
            <a:lvl1pPr algn="ctr" defTabSz="1036290">
              <a:lnSpc>
                <a:spcPct val="90000"/>
              </a:lnSpc>
              <a:spcBef>
                <a:spcPct val="0"/>
              </a:spcBef>
              <a:buNone/>
              <a:defRPr sz="4000">
                <a:solidFill>
                  <a:schemeClr val="tx1">
                    <a:lumMod val="75000"/>
                    <a:lumOff val="25000"/>
                  </a:schemeClr>
                </a:solidFill>
                <a:latin typeface="Flama Condensed Light" panose="02000000000000000000" pitchFamily="50" charset="0"/>
                <a:ea typeface="+mj-ea"/>
                <a:cs typeface="+mj-cs"/>
              </a:defRPr>
            </a:lvl1pPr>
          </a:lstStyle>
          <a:p>
            <a:r>
              <a:rPr lang="es-ES" sz="2000" dirty="0"/>
              <a:t>Como cualquier activo, los datos deben ajustarse a los niveles de calidad requeridos</a:t>
            </a:r>
            <a:endParaRPr lang="es-CO" sz="2000" dirty="0"/>
          </a:p>
        </p:txBody>
      </p:sp>
      <p:grpSp>
        <p:nvGrpSpPr>
          <p:cNvPr id="12" name="Grupo 11">
            <a:extLst>
              <a:ext uri="{FF2B5EF4-FFF2-40B4-BE49-F238E27FC236}">
                <a16:creationId xmlns:a16="http://schemas.microsoft.com/office/drawing/2014/main" id="{32A31A41-8F8A-4640-B862-AD4EAE537B8B}"/>
              </a:ext>
            </a:extLst>
          </p:cNvPr>
          <p:cNvGrpSpPr/>
          <p:nvPr/>
        </p:nvGrpSpPr>
        <p:grpSpPr>
          <a:xfrm>
            <a:off x="7526551" y="2267375"/>
            <a:ext cx="5502414" cy="4713241"/>
            <a:chOff x="6267220" y="1733455"/>
            <a:chExt cx="5502414" cy="4713241"/>
          </a:xfrm>
        </p:grpSpPr>
        <p:sp>
          <p:nvSpPr>
            <p:cNvPr id="17" name="Elipse 16">
              <a:extLst>
                <a:ext uri="{FF2B5EF4-FFF2-40B4-BE49-F238E27FC236}">
                  <a16:creationId xmlns:a16="http://schemas.microsoft.com/office/drawing/2014/main" id="{BFE1B778-5BF4-4579-B2B7-A3F6C475446E}"/>
                </a:ext>
              </a:extLst>
            </p:cNvPr>
            <p:cNvSpPr/>
            <p:nvPr/>
          </p:nvSpPr>
          <p:spPr>
            <a:xfrm>
              <a:off x="8024040" y="3520395"/>
              <a:ext cx="1671706" cy="174681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dirty="0"/>
                <a:t>Roles a cargo de la custodia de los datos</a:t>
              </a:r>
            </a:p>
          </p:txBody>
        </p:sp>
        <p:sp>
          <p:nvSpPr>
            <p:cNvPr id="18" name="Elipse 17">
              <a:extLst>
                <a:ext uri="{FF2B5EF4-FFF2-40B4-BE49-F238E27FC236}">
                  <a16:creationId xmlns:a16="http://schemas.microsoft.com/office/drawing/2014/main" id="{8CA3BAD4-425A-4C26-873C-C215FFFBE20B}"/>
                </a:ext>
              </a:extLst>
            </p:cNvPr>
            <p:cNvSpPr/>
            <p:nvPr/>
          </p:nvSpPr>
          <p:spPr>
            <a:xfrm>
              <a:off x="6267220" y="4543438"/>
              <a:ext cx="1486476" cy="144754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Gobierno de  datos</a:t>
              </a:r>
              <a:endParaRPr lang="es-CO" sz="1200" dirty="0"/>
            </a:p>
          </p:txBody>
        </p:sp>
        <p:sp>
          <p:nvSpPr>
            <p:cNvPr id="19" name="Elipse 18">
              <a:extLst>
                <a:ext uri="{FF2B5EF4-FFF2-40B4-BE49-F238E27FC236}">
                  <a16:creationId xmlns:a16="http://schemas.microsoft.com/office/drawing/2014/main" id="{8CC11C18-17F2-4821-8F71-B091FE3CBF66}"/>
                </a:ext>
              </a:extLst>
            </p:cNvPr>
            <p:cNvSpPr/>
            <p:nvPr/>
          </p:nvSpPr>
          <p:spPr>
            <a:xfrm>
              <a:off x="9577165" y="4999155"/>
              <a:ext cx="1486476" cy="144754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Arquitectos</a:t>
              </a:r>
              <a:endParaRPr lang="es-CO" sz="1200" dirty="0"/>
            </a:p>
          </p:txBody>
        </p:sp>
        <p:sp>
          <p:nvSpPr>
            <p:cNvPr id="20" name="Elipse 19">
              <a:extLst>
                <a:ext uri="{FF2B5EF4-FFF2-40B4-BE49-F238E27FC236}">
                  <a16:creationId xmlns:a16="http://schemas.microsoft.com/office/drawing/2014/main" id="{B935FA70-66E9-4FEC-8B6B-1BED57F52E7C}"/>
                </a:ext>
              </a:extLst>
            </p:cNvPr>
            <p:cNvSpPr/>
            <p:nvPr/>
          </p:nvSpPr>
          <p:spPr>
            <a:xfrm>
              <a:off x="6636219" y="2500065"/>
              <a:ext cx="1486476" cy="144754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Data Steward</a:t>
              </a:r>
              <a:endParaRPr lang="es-CO" sz="1200" dirty="0"/>
            </a:p>
          </p:txBody>
        </p:sp>
        <p:sp>
          <p:nvSpPr>
            <p:cNvPr id="21" name="Elipse 20">
              <a:extLst>
                <a:ext uri="{FF2B5EF4-FFF2-40B4-BE49-F238E27FC236}">
                  <a16:creationId xmlns:a16="http://schemas.microsoft.com/office/drawing/2014/main" id="{25FEA717-FDF6-41B4-AE18-C3F7E3B76879}"/>
                </a:ext>
              </a:extLst>
            </p:cNvPr>
            <p:cNvSpPr/>
            <p:nvPr/>
          </p:nvSpPr>
          <p:spPr>
            <a:xfrm>
              <a:off x="8487879" y="1733455"/>
              <a:ext cx="1486476" cy="144754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200" dirty="0"/>
                <a:t>Data </a:t>
              </a:r>
              <a:r>
                <a:rPr lang="es-ES" sz="1200" dirty="0" err="1"/>
                <a:t>Owners</a:t>
              </a:r>
              <a:endParaRPr lang="es-CO" sz="1200" dirty="0"/>
            </a:p>
          </p:txBody>
        </p:sp>
        <p:sp>
          <p:nvSpPr>
            <p:cNvPr id="22" name="Elipse 21">
              <a:extLst>
                <a:ext uri="{FF2B5EF4-FFF2-40B4-BE49-F238E27FC236}">
                  <a16:creationId xmlns:a16="http://schemas.microsoft.com/office/drawing/2014/main" id="{5BFF56E0-B951-4709-9126-E59DC90F4B11}"/>
                </a:ext>
              </a:extLst>
            </p:cNvPr>
            <p:cNvSpPr/>
            <p:nvPr/>
          </p:nvSpPr>
          <p:spPr>
            <a:xfrm>
              <a:off x="10283158" y="3095897"/>
              <a:ext cx="1486476" cy="144754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1200" dirty="0"/>
                <a:t>Comité de Datos</a:t>
              </a:r>
              <a:endParaRPr lang="es-CO" sz="1200" dirty="0"/>
            </a:p>
          </p:txBody>
        </p:sp>
      </p:grpSp>
      <p:sp>
        <p:nvSpPr>
          <p:cNvPr id="23" name="Título 81">
            <a:extLst>
              <a:ext uri="{FF2B5EF4-FFF2-40B4-BE49-F238E27FC236}">
                <a16:creationId xmlns:a16="http://schemas.microsoft.com/office/drawing/2014/main" id="{A4A3B0FE-B4C1-4314-A433-F7C7260D912D}"/>
              </a:ext>
            </a:extLst>
          </p:cNvPr>
          <p:cNvSpPr txBox="1">
            <a:spLocks/>
          </p:cNvSpPr>
          <p:nvPr/>
        </p:nvSpPr>
        <p:spPr>
          <a:xfrm>
            <a:off x="7895550" y="1185790"/>
            <a:ext cx="4866861" cy="1169216"/>
          </a:xfrm>
          <a:prstGeom prst="rect">
            <a:avLst/>
          </a:prstGeom>
        </p:spPr>
        <p:txBody>
          <a:bodyPr vert="horz" lIns="91440" tIns="45720" rIns="91440" bIns="45720" rtlCol="0" anchor="ctr">
            <a:normAutofit/>
          </a:bodyPr>
          <a:lstStyle>
            <a:defPPr>
              <a:defRPr lang="en-US"/>
            </a:defPPr>
            <a:lvl1pPr algn="ctr" defTabSz="1036290">
              <a:lnSpc>
                <a:spcPct val="90000"/>
              </a:lnSpc>
              <a:spcBef>
                <a:spcPct val="0"/>
              </a:spcBef>
              <a:buNone/>
              <a:defRPr sz="2000">
                <a:solidFill>
                  <a:schemeClr val="tx1">
                    <a:lumMod val="75000"/>
                    <a:lumOff val="25000"/>
                  </a:schemeClr>
                </a:solidFill>
                <a:latin typeface="Flama Condensed Light" panose="02000000000000000000" pitchFamily="50" charset="0"/>
                <a:ea typeface="+mj-ea"/>
                <a:cs typeface="+mj-cs"/>
              </a:defRPr>
            </a:lvl1pPr>
          </a:lstStyle>
          <a:p>
            <a:r>
              <a:rPr lang="es-ES" dirty="0"/>
              <a:t>Como cualquier activo, los datos deben ser custodiados</a:t>
            </a:r>
            <a:endParaRPr lang="es-CO" dirty="0"/>
          </a:p>
        </p:txBody>
      </p:sp>
    </p:spTree>
    <p:extLst>
      <p:ext uri="{BB962C8B-B14F-4D97-AF65-F5344CB8AC3E}">
        <p14:creationId xmlns:p14="http://schemas.microsoft.com/office/powerpoint/2010/main" val="4130674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1EB91020-57FF-43E0-A166-2348B0FD5BD6}"/>
              </a:ext>
            </a:extLst>
          </p:cNvPr>
          <p:cNvGrpSpPr/>
          <p:nvPr/>
        </p:nvGrpSpPr>
        <p:grpSpPr>
          <a:xfrm>
            <a:off x="4571158" y="1853717"/>
            <a:ext cx="5926777" cy="4968012"/>
            <a:chOff x="6164826" y="1760177"/>
            <a:chExt cx="5926777" cy="4968012"/>
          </a:xfrm>
        </p:grpSpPr>
        <p:sp>
          <p:nvSpPr>
            <p:cNvPr id="3" name="Elipse 2">
              <a:extLst>
                <a:ext uri="{FF2B5EF4-FFF2-40B4-BE49-F238E27FC236}">
                  <a16:creationId xmlns:a16="http://schemas.microsoft.com/office/drawing/2014/main" id="{1DAC6800-DD19-4D5D-AF32-219DFE30438A}"/>
                </a:ext>
              </a:extLst>
            </p:cNvPr>
            <p:cNvSpPr/>
            <p:nvPr/>
          </p:nvSpPr>
          <p:spPr>
            <a:xfrm>
              <a:off x="8026102" y="3319336"/>
              <a:ext cx="2391721" cy="21523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2000" dirty="0"/>
                <a:t>Obsolescencia</a:t>
              </a:r>
            </a:p>
          </p:txBody>
        </p:sp>
        <p:sp>
          <p:nvSpPr>
            <p:cNvPr id="4" name="Elipse 3">
              <a:extLst>
                <a:ext uri="{FF2B5EF4-FFF2-40B4-BE49-F238E27FC236}">
                  <a16:creationId xmlns:a16="http://schemas.microsoft.com/office/drawing/2014/main" id="{D2D1DAE9-E11F-418A-A308-E8B4CE3731B5}"/>
                </a:ext>
              </a:extLst>
            </p:cNvPr>
            <p:cNvSpPr/>
            <p:nvPr/>
          </p:nvSpPr>
          <p:spPr>
            <a:xfrm>
              <a:off x="6164826" y="4707494"/>
              <a:ext cx="1990522" cy="172280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100" dirty="0"/>
                <a:t>Desaprovechamiento de los almacenamientos en BIGDATA</a:t>
              </a:r>
              <a:endParaRPr lang="es-CO" sz="1100" dirty="0"/>
            </a:p>
          </p:txBody>
        </p:sp>
        <p:sp>
          <p:nvSpPr>
            <p:cNvPr id="5" name="Elipse 4">
              <a:extLst>
                <a:ext uri="{FF2B5EF4-FFF2-40B4-BE49-F238E27FC236}">
                  <a16:creationId xmlns:a16="http://schemas.microsoft.com/office/drawing/2014/main" id="{75EB0CB7-5FD8-4222-BBEE-2CB6A1AC77DF}"/>
                </a:ext>
              </a:extLst>
            </p:cNvPr>
            <p:cNvSpPr/>
            <p:nvPr/>
          </p:nvSpPr>
          <p:spPr>
            <a:xfrm>
              <a:off x="10417823" y="5471651"/>
              <a:ext cx="1411986" cy="12565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200" dirty="0"/>
                <a:t>Demoras en búsquedas</a:t>
              </a:r>
              <a:endParaRPr lang="es-CO" sz="1200" dirty="0"/>
            </a:p>
          </p:txBody>
        </p:sp>
        <p:sp>
          <p:nvSpPr>
            <p:cNvPr id="6" name="Elipse 5">
              <a:extLst>
                <a:ext uri="{FF2B5EF4-FFF2-40B4-BE49-F238E27FC236}">
                  <a16:creationId xmlns:a16="http://schemas.microsoft.com/office/drawing/2014/main" id="{1A708EE3-FB2E-4D30-A756-1862446597CE}"/>
                </a:ext>
              </a:extLst>
            </p:cNvPr>
            <p:cNvSpPr/>
            <p:nvPr/>
          </p:nvSpPr>
          <p:spPr>
            <a:xfrm>
              <a:off x="6297317" y="2658631"/>
              <a:ext cx="1411986" cy="12565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1200" dirty="0"/>
                <a:t>Integración</a:t>
              </a:r>
              <a:endParaRPr lang="es-CO" sz="1200" dirty="0"/>
            </a:p>
          </p:txBody>
        </p:sp>
        <p:sp>
          <p:nvSpPr>
            <p:cNvPr id="7" name="Elipse 6">
              <a:extLst>
                <a:ext uri="{FF2B5EF4-FFF2-40B4-BE49-F238E27FC236}">
                  <a16:creationId xmlns:a16="http://schemas.microsoft.com/office/drawing/2014/main" id="{54416A0A-65B7-4F71-89E3-544BDC6F6DD2}"/>
                </a:ext>
              </a:extLst>
            </p:cNvPr>
            <p:cNvSpPr/>
            <p:nvPr/>
          </p:nvSpPr>
          <p:spPr>
            <a:xfrm>
              <a:off x="8487879" y="1760177"/>
              <a:ext cx="1411986" cy="125653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200" dirty="0"/>
                <a:t>Datos históricos</a:t>
              </a:r>
              <a:endParaRPr lang="es-CO" sz="1200" dirty="0"/>
            </a:p>
          </p:txBody>
        </p:sp>
        <p:sp>
          <p:nvSpPr>
            <p:cNvPr id="8" name="Elipse 7">
              <a:extLst>
                <a:ext uri="{FF2B5EF4-FFF2-40B4-BE49-F238E27FC236}">
                  <a16:creationId xmlns:a16="http://schemas.microsoft.com/office/drawing/2014/main" id="{FF637F3D-B588-471B-AD61-5789213142A9}"/>
                </a:ext>
              </a:extLst>
            </p:cNvPr>
            <p:cNvSpPr/>
            <p:nvPr/>
          </p:nvSpPr>
          <p:spPr>
            <a:xfrm>
              <a:off x="10679617" y="2738271"/>
              <a:ext cx="1411986" cy="12565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t>Datos Oscuros</a:t>
              </a:r>
              <a:endParaRPr lang="es-CO" sz="1200" dirty="0"/>
            </a:p>
          </p:txBody>
        </p:sp>
      </p:grpSp>
      <p:sp>
        <p:nvSpPr>
          <p:cNvPr id="9" name="Título 81">
            <a:extLst>
              <a:ext uri="{FF2B5EF4-FFF2-40B4-BE49-F238E27FC236}">
                <a16:creationId xmlns:a16="http://schemas.microsoft.com/office/drawing/2014/main" id="{31220BE9-AE95-4440-A29C-ECD682E64F74}"/>
              </a:ext>
            </a:extLst>
          </p:cNvPr>
          <p:cNvSpPr txBox="1">
            <a:spLocks/>
          </p:cNvSpPr>
          <p:nvPr/>
        </p:nvSpPr>
        <p:spPr>
          <a:xfrm>
            <a:off x="399000" y="669490"/>
            <a:ext cx="4472150" cy="1368359"/>
          </a:xfrm>
          <a:prstGeom prst="rect">
            <a:avLst/>
          </a:prstGeom>
        </p:spPr>
        <p:txBody>
          <a:bodyPr vert="horz" lIns="91440" tIns="45720" rIns="91440" bIns="45720" rtlCol="0" anchor="ctr">
            <a:normAutofit/>
          </a:bodyPr>
          <a:lstStyle>
            <a:defPPr>
              <a:defRPr lang="en-US"/>
            </a:defPPr>
            <a:lvl1pPr algn="ctr" defTabSz="1036290">
              <a:lnSpc>
                <a:spcPct val="90000"/>
              </a:lnSpc>
              <a:spcBef>
                <a:spcPct val="0"/>
              </a:spcBef>
              <a:buNone/>
              <a:defRPr sz="3200">
                <a:solidFill>
                  <a:schemeClr val="tx1">
                    <a:lumMod val="75000"/>
                    <a:lumOff val="25000"/>
                  </a:schemeClr>
                </a:solidFill>
                <a:latin typeface="Flama Condensed Light" panose="02000000000000000000" pitchFamily="50" charset="0"/>
                <a:ea typeface="+mj-ea"/>
                <a:cs typeface="+mj-cs"/>
              </a:defRPr>
            </a:lvl1pPr>
          </a:lstStyle>
          <a:p>
            <a:r>
              <a:rPr lang="es-ES" sz="2400" dirty="0"/>
              <a:t>Como cualquier activo, los datos se vuelven obsoletos</a:t>
            </a:r>
            <a:endParaRPr lang="es-CO" sz="2400" dirty="0"/>
          </a:p>
        </p:txBody>
      </p:sp>
    </p:spTree>
    <p:extLst>
      <p:ext uri="{BB962C8B-B14F-4D97-AF65-F5344CB8AC3E}">
        <p14:creationId xmlns:p14="http://schemas.microsoft.com/office/powerpoint/2010/main" val="3737068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080D98-CEA5-41F5-A644-17026F4C30DA}"/>
              </a:ext>
            </a:extLst>
          </p:cNvPr>
          <p:cNvSpPr>
            <a:spLocks noGrp="1"/>
          </p:cNvSpPr>
          <p:nvPr>
            <p:ph type="title"/>
          </p:nvPr>
        </p:nvSpPr>
        <p:spPr>
          <a:xfrm>
            <a:off x="574347" y="5467652"/>
            <a:ext cx="5811998" cy="1469172"/>
          </a:xfrm>
        </p:spPr>
        <p:txBody>
          <a:bodyPr anchor="t">
            <a:normAutofit/>
          </a:bodyPr>
          <a:lstStyle/>
          <a:p>
            <a:r>
              <a:rPr lang="es-CO" sz="4000" dirty="0"/>
              <a:t>Monetización de los Datos</a:t>
            </a:r>
          </a:p>
        </p:txBody>
      </p:sp>
      <p:pic>
        <p:nvPicPr>
          <p:cNvPr id="6" name="Imagen 5">
            <a:extLst>
              <a:ext uri="{FF2B5EF4-FFF2-40B4-BE49-F238E27FC236}">
                <a16:creationId xmlns:a16="http://schemas.microsoft.com/office/drawing/2014/main" id="{20D981E6-7628-4925-AE44-89937D35E489}"/>
              </a:ext>
            </a:extLst>
          </p:cNvPr>
          <p:cNvPicPr>
            <a:picLocks noChangeAspect="1"/>
          </p:cNvPicPr>
          <p:nvPr/>
        </p:nvPicPr>
        <p:blipFill>
          <a:blip r:embed="rId2"/>
          <a:stretch>
            <a:fillRect/>
          </a:stretch>
        </p:blipFill>
        <p:spPr>
          <a:xfrm>
            <a:off x="7134838" y="1660529"/>
            <a:ext cx="4913562" cy="3463014"/>
          </a:xfrm>
          <a:prstGeom prst="rect">
            <a:avLst/>
          </a:prstGeom>
        </p:spPr>
      </p:pic>
    </p:spTree>
    <p:extLst>
      <p:ext uri="{BB962C8B-B14F-4D97-AF65-F5344CB8AC3E}">
        <p14:creationId xmlns:p14="http://schemas.microsoft.com/office/powerpoint/2010/main" val="297029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95397-3CDA-414D-A3DD-CC6DA404665C}"/>
              </a:ext>
            </a:extLst>
          </p:cNvPr>
          <p:cNvSpPr>
            <a:spLocks noGrp="1"/>
          </p:cNvSpPr>
          <p:nvPr>
            <p:ph type="title"/>
          </p:nvPr>
        </p:nvSpPr>
        <p:spPr>
          <a:xfrm>
            <a:off x="761999" y="325319"/>
            <a:ext cx="10448545" cy="1502305"/>
          </a:xfrm>
        </p:spPr>
        <p:txBody>
          <a:bodyPr>
            <a:normAutofit/>
          </a:bodyPr>
          <a:lstStyle/>
          <a:p>
            <a:r>
              <a:rPr lang="es-ES" sz="4000" dirty="0"/>
              <a:t>Monetización cuando los datos son el </a:t>
            </a:r>
            <a:r>
              <a:rPr lang="es-ES" sz="4000" dirty="0" err="1"/>
              <a:t>core</a:t>
            </a:r>
            <a:r>
              <a:rPr lang="es-ES" sz="4000" dirty="0"/>
              <a:t> del negocio</a:t>
            </a:r>
            <a:endParaRPr lang="es-CO" sz="4000" dirty="0"/>
          </a:p>
        </p:txBody>
      </p:sp>
      <p:pic>
        <p:nvPicPr>
          <p:cNvPr id="19" name="Imagen 18">
            <a:extLst>
              <a:ext uri="{FF2B5EF4-FFF2-40B4-BE49-F238E27FC236}">
                <a16:creationId xmlns:a16="http://schemas.microsoft.com/office/drawing/2014/main" id="{EC10F63D-EB0C-402A-9BE1-FAB54E69EFC9}"/>
              </a:ext>
            </a:extLst>
          </p:cNvPr>
          <p:cNvPicPr>
            <a:picLocks noChangeAspect="1"/>
          </p:cNvPicPr>
          <p:nvPr/>
        </p:nvPicPr>
        <p:blipFill>
          <a:blip r:embed="rId2"/>
          <a:stretch>
            <a:fillRect/>
          </a:stretch>
        </p:blipFill>
        <p:spPr>
          <a:xfrm>
            <a:off x="2140856" y="1989414"/>
            <a:ext cx="9535887" cy="4841917"/>
          </a:xfrm>
          <a:prstGeom prst="rect">
            <a:avLst/>
          </a:prstGeom>
        </p:spPr>
      </p:pic>
    </p:spTree>
    <p:extLst>
      <p:ext uri="{BB962C8B-B14F-4D97-AF65-F5344CB8AC3E}">
        <p14:creationId xmlns:p14="http://schemas.microsoft.com/office/powerpoint/2010/main" val="1152328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C59440C-C176-4401-A42D-7CF09BADC884}"/>
              </a:ext>
            </a:extLst>
          </p:cNvPr>
          <p:cNvSpPr>
            <a:spLocks noGrp="1"/>
          </p:cNvSpPr>
          <p:nvPr>
            <p:ph type="title"/>
          </p:nvPr>
        </p:nvSpPr>
        <p:spPr>
          <a:xfrm>
            <a:off x="339634" y="413809"/>
            <a:ext cx="10816046" cy="1502305"/>
          </a:xfrm>
        </p:spPr>
        <p:txBody>
          <a:bodyPr>
            <a:normAutofit/>
          </a:bodyPr>
          <a:lstStyle/>
          <a:p>
            <a:r>
              <a:rPr lang="es-ES" sz="4000" dirty="0"/>
              <a:t>Monetización cuando se compran datos para enriquecer los propios</a:t>
            </a:r>
            <a:endParaRPr lang="es-CO" sz="4000" dirty="0"/>
          </a:p>
        </p:txBody>
      </p:sp>
      <p:pic>
        <p:nvPicPr>
          <p:cNvPr id="15" name="Imagen 14">
            <a:extLst>
              <a:ext uri="{FF2B5EF4-FFF2-40B4-BE49-F238E27FC236}">
                <a16:creationId xmlns:a16="http://schemas.microsoft.com/office/drawing/2014/main" id="{1CF6353A-66CA-4ACE-B559-D938DF877980}"/>
              </a:ext>
            </a:extLst>
          </p:cNvPr>
          <p:cNvPicPr>
            <a:picLocks noChangeAspect="1"/>
          </p:cNvPicPr>
          <p:nvPr/>
        </p:nvPicPr>
        <p:blipFill>
          <a:blip r:embed="rId3"/>
          <a:stretch>
            <a:fillRect/>
          </a:stretch>
        </p:blipFill>
        <p:spPr>
          <a:xfrm>
            <a:off x="4114167" y="1916114"/>
            <a:ext cx="9363799" cy="3925436"/>
          </a:xfrm>
          <a:prstGeom prst="rect">
            <a:avLst/>
          </a:prstGeom>
        </p:spPr>
      </p:pic>
      <p:pic>
        <p:nvPicPr>
          <p:cNvPr id="17" name="Imagen 16">
            <a:extLst>
              <a:ext uri="{FF2B5EF4-FFF2-40B4-BE49-F238E27FC236}">
                <a16:creationId xmlns:a16="http://schemas.microsoft.com/office/drawing/2014/main" id="{8B46ADA2-5716-43CE-BBE2-1F43A78EDE2A}"/>
              </a:ext>
            </a:extLst>
          </p:cNvPr>
          <p:cNvPicPr>
            <a:picLocks noChangeAspect="1"/>
          </p:cNvPicPr>
          <p:nvPr/>
        </p:nvPicPr>
        <p:blipFill>
          <a:blip r:embed="rId4"/>
          <a:stretch>
            <a:fillRect/>
          </a:stretch>
        </p:blipFill>
        <p:spPr>
          <a:xfrm>
            <a:off x="457043" y="5347765"/>
            <a:ext cx="6756849" cy="1594683"/>
          </a:xfrm>
          <a:prstGeom prst="rect">
            <a:avLst/>
          </a:prstGeom>
        </p:spPr>
      </p:pic>
    </p:spTree>
    <p:extLst>
      <p:ext uri="{BB962C8B-B14F-4D97-AF65-F5344CB8AC3E}">
        <p14:creationId xmlns:p14="http://schemas.microsoft.com/office/powerpoint/2010/main" val="2140370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52AE3-E7E6-4B11-BBA0-64052FB3A90C}"/>
              </a:ext>
            </a:extLst>
          </p:cNvPr>
          <p:cNvSpPr>
            <a:spLocks noGrp="1"/>
          </p:cNvSpPr>
          <p:nvPr>
            <p:ph type="title"/>
          </p:nvPr>
        </p:nvSpPr>
        <p:spPr>
          <a:xfrm>
            <a:off x="242037" y="325319"/>
            <a:ext cx="10913643" cy="1502305"/>
          </a:xfrm>
        </p:spPr>
        <p:txBody>
          <a:bodyPr>
            <a:normAutofit/>
          </a:bodyPr>
          <a:lstStyle/>
          <a:p>
            <a:r>
              <a:rPr lang="es-ES" sz="4000" dirty="0"/>
              <a:t>Monetización cuando se usan los datos propios para generar riqueza</a:t>
            </a:r>
            <a:endParaRPr lang="es-CO" sz="4000" dirty="0"/>
          </a:p>
        </p:txBody>
      </p:sp>
      <p:pic>
        <p:nvPicPr>
          <p:cNvPr id="11" name="Imagen 10">
            <a:extLst>
              <a:ext uri="{FF2B5EF4-FFF2-40B4-BE49-F238E27FC236}">
                <a16:creationId xmlns:a16="http://schemas.microsoft.com/office/drawing/2014/main" id="{B99C2E8B-2966-4E84-A0A0-8201B6B77C63}"/>
              </a:ext>
            </a:extLst>
          </p:cNvPr>
          <p:cNvPicPr>
            <a:picLocks noChangeAspect="1"/>
          </p:cNvPicPr>
          <p:nvPr/>
        </p:nvPicPr>
        <p:blipFill>
          <a:blip r:embed="rId3"/>
          <a:stretch>
            <a:fillRect/>
          </a:stretch>
        </p:blipFill>
        <p:spPr>
          <a:xfrm>
            <a:off x="1322777" y="2136888"/>
            <a:ext cx="10924655" cy="4329226"/>
          </a:xfrm>
          <a:prstGeom prst="rect">
            <a:avLst/>
          </a:prstGeom>
        </p:spPr>
      </p:pic>
    </p:spTree>
    <p:extLst>
      <p:ext uri="{BB962C8B-B14F-4D97-AF65-F5344CB8AC3E}">
        <p14:creationId xmlns:p14="http://schemas.microsoft.com/office/powerpoint/2010/main" val="80356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025D1660-5C15-4E4F-BEEF-A993E31E265C}"/>
              </a:ext>
            </a:extLst>
          </p:cNvPr>
          <p:cNvSpPr>
            <a:spLocks noGrp="1"/>
          </p:cNvSpPr>
          <p:nvPr>
            <p:ph type="sldNum" sz="quarter" idx="4294967295"/>
          </p:nvPr>
        </p:nvSpPr>
        <p:spPr>
          <a:xfrm>
            <a:off x="0" y="0"/>
            <a:ext cx="0" cy="0"/>
          </a:xfrm>
        </p:spPr>
        <p:txBody>
          <a:bodyPr/>
          <a:lstStyle/>
          <a:p>
            <a:fld id="{BB747B11-8462-4607-880F-4C9F3F2108E1}" type="slidenum">
              <a:rPr lang="es-CO" smtClean="0"/>
              <a:t>56</a:t>
            </a:fld>
            <a:endParaRPr lang="es-CO"/>
          </a:p>
        </p:txBody>
      </p:sp>
      <p:sp>
        <p:nvSpPr>
          <p:cNvPr id="6" name="Rectangle 1">
            <a:extLst>
              <a:ext uri="{FF2B5EF4-FFF2-40B4-BE49-F238E27FC236}">
                <a16:creationId xmlns:a16="http://schemas.microsoft.com/office/drawing/2014/main" id="{26CC5C23-05BE-4AEA-B944-4B58A2165F04}"/>
              </a:ext>
            </a:extLst>
          </p:cNvPr>
          <p:cNvSpPr>
            <a:spLocks noChangeArrowheads="1"/>
          </p:cNvSpPr>
          <p:nvPr/>
        </p:nvSpPr>
        <p:spPr bwMode="auto">
          <a:xfrm>
            <a:off x="817042" y="2136071"/>
            <a:ext cx="1249401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r>
              <a:rPr kumimoji="0" lang="es-419" altLang="es-419" sz="2000" b="1" i="0" u="none" strike="noStrike" cap="none" normalizeH="0" baseline="0" dirty="0">
                <a:ln>
                  <a:noFill/>
                </a:ln>
                <a:solidFill>
                  <a:schemeClr val="tx1"/>
                </a:solidFill>
                <a:effectLst/>
              </a:rPr>
              <a:t>Inventario rápido :</a:t>
            </a:r>
            <a:r>
              <a:rPr kumimoji="0" lang="es-419" altLang="es-419" sz="2000" b="0" i="0" u="none" strike="noStrike" cap="none" normalizeH="0" baseline="0" dirty="0">
                <a:ln>
                  <a:noFill/>
                </a:ln>
                <a:solidFill>
                  <a:schemeClr val="tx1"/>
                </a:solidFill>
                <a:effectLst/>
              </a:rPr>
              <a:t> cada equipo lista 4 activos de datos que conoce en su organización/sector.</a:t>
            </a:r>
            <a:endParaRPr kumimoji="0" lang="es-419" altLang="es-419"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2000" b="1" i="0" u="none" strike="noStrike" cap="none" normalizeH="0" baseline="0" dirty="0">
                <a:ln>
                  <a:noFill/>
                </a:ln>
                <a:solidFill>
                  <a:schemeClr val="tx1"/>
                </a:solidFill>
                <a:effectLst/>
              </a:rPr>
              <a:t>Prioriza:</a:t>
            </a:r>
            <a:r>
              <a:rPr kumimoji="0" lang="es-419" altLang="es-419" sz="2000" b="0" i="0" u="none" strike="noStrike" cap="none" normalizeH="0" baseline="0" dirty="0">
                <a:ln>
                  <a:noFill/>
                </a:ln>
                <a:solidFill>
                  <a:schemeClr val="tx1"/>
                </a:solidFill>
                <a:effectLst/>
              </a:rPr>
              <a:t> elige 2 activos con </a:t>
            </a:r>
            <a:r>
              <a:rPr kumimoji="0" lang="es-419" altLang="es-419" sz="2000" b="1" i="0" u="none" strike="noStrike" cap="none" normalizeH="0" baseline="0" dirty="0">
                <a:ln>
                  <a:noFill/>
                </a:ln>
                <a:solidFill>
                  <a:schemeClr val="tx1"/>
                </a:solidFill>
                <a:effectLst/>
              </a:rPr>
              <a:t>alto impacto</a:t>
            </a:r>
            <a:r>
              <a:rPr kumimoji="0" lang="es-419" altLang="es-419" sz="2000" b="0" i="0" u="none" strike="noStrike" cap="none" normalizeH="0" baseline="0" dirty="0">
                <a:ln>
                  <a:noFill/>
                </a:ln>
                <a:solidFill>
                  <a:schemeClr val="tx1"/>
                </a:solidFill>
                <a:effectLst/>
              </a:rPr>
              <a:t> y </a:t>
            </a:r>
            <a:r>
              <a:rPr kumimoji="0" lang="es-419" altLang="es-419" sz="2000" b="1" i="0" u="none" strike="noStrike" cap="none" normalizeH="0" baseline="0" dirty="0">
                <a:ln>
                  <a:noFill/>
                </a:ln>
                <a:solidFill>
                  <a:schemeClr val="tx1"/>
                </a:solidFill>
                <a:effectLst/>
              </a:rPr>
              <a:t>bajo/medio esfuerzo</a:t>
            </a:r>
            <a:r>
              <a:rPr kumimoji="0" lang="es-419" altLang="es-419" sz="2000" b="0" i="0" u="none" strike="noStrike" cap="none" normalizeH="0" baseline="0" dirty="0">
                <a:ln>
                  <a:noFill/>
                </a:ln>
                <a:solidFill>
                  <a:schemeClr val="tx1"/>
                </a:solidFill>
                <a:effectLst/>
              </a:rPr>
              <a:t> (mangos bajitos).</a:t>
            </a:r>
          </a:p>
          <a:p>
            <a:pPr marL="0" marR="0" lvl="0" indent="0" algn="l" defTabSz="914400" rtl="0" eaLnBrk="0" fontAlgn="base" latinLnBrk="0" hangingPunct="0">
              <a:lnSpc>
                <a:spcPct val="100000"/>
              </a:lnSpc>
              <a:spcBef>
                <a:spcPct val="0"/>
              </a:spcBef>
              <a:spcAft>
                <a:spcPct val="0"/>
              </a:spcAft>
              <a:buClrTx/>
              <a:buSzTx/>
              <a:buFontTx/>
              <a:buChar char="•"/>
              <a:tabLst/>
            </a:pPr>
            <a:r>
              <a:rPr lang="es-419" altLang="es-419" sz="2000" b="1" dirty="0"/>
              <a:t>Tabla</a:t>
            </a:r>
            <a:r>
              <a:rPr kumimoji="0" lang="es-419" altLang="es-419" sz="2000" b="1" i="0" u="none" strike="noStrike" cap="none" normalizeH="0" baseline="0" dirty="0">
                <a:ln>
                  <a:noFill/>
                </a:ln>
                <a:solidFill>
                  <a:schemeClr val="tx1"/>
                </a:solidFill>
                <a:effectLst/>
              </a:rPr>
              <a:t> de monetización:</a:t>
            </a:r>
            <a:r>
              <a:rPr kumimoji="0" lang="es-419" altLang="es-419" sz="2000" b="0" i="0" u="none" strike="noStrike" cap="none" normalizeH="0" baseline="0" dirty="0">
                <a:ln>
                  <a:noFill/>
                </a:ln>
                <a:solidFill>
                  <a:schemeClr val="tx1"/>
                </a:solidFill>
                <a:effectLst/>
              </a:rPr>
              <a:t> completa una fila por activo usando la tabla modelo.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2000" b="1" i="0" u="none" strike="noStrike" cap="none" normalizeH="0" baseline="0" dirty="0">
                <a:ln>
                  <a:noFill/>
                </a:ln>
                <a:solidFill>
                  <a:schemeClr val="tx1"/>
                </a:solidFill>
                <a:effectLst/>
              </a:rPr>
              <a:t>Presenta la tabla:</a:t>
            </a:r>
            <a:r>
              <a:rPr kumimoji="0" lang="es-419" altLang="es-419" sz="2000" b="0" i="0" u="none" strike="noStrike" cap="none" normalizeH="0" baseline="0" dirty="0">
                <a:ln>
                  <a:noFill/>
                </a:ln>
                <a:solidFill>
                  <a:schemeClr val="tx1"/>
                </a:solidFill>
                <a:effectLst/>
              </a:rPr>
              <a:t> en 5 minutos prepara tu pitch para contarnos el dolor que resuelves, modelo de monetización, Valor esperado, Ingresos potenciales y cómo está la calidad de ese activo.</a:t>
            </a:r>
          </a:p>
        </p:txBody>
      </p:sp>
      <p:pic>
        <p:nvPicPr>
          <p:cNvPr id="5" name="Imagen 4">
            <a:extLst>
              <a:ext uri="{FF2B5EF4-FFF2-40B4-BE49-F238E27FC236}">
                <a16:creationId xmlns:a16="http://schemas.microsoft.com/office/drawing/2014/main" id="{AFD0B6A4-CFF0-4041-B4D6-2B07D7607D32}"/>
              </a:ext>
            </a:extLst>
          </p:cNvPr>
          <p:cNvPicPr>
            <a:picLocks noChangeAspect="1"/>
          </p:cNvPicPr>
          <p:nvPr/>
        </p:nvPicPr>
        <p:blipFill>
          <a:blip r:embed="rId2"/>
          <a:stretch>
            <a:fillRect/>
          </a:stretch>
        </p:blipFill>
        <p:spPr>
          <a:xfrm>
            <a:off x="2033652" y="4005114"/>
            <a:ext cx="10060789" cy="2460030"/>
          </a:xfrm>
          <a:prstGeom prst="rect">
            <a:avLst/>
          </a:prstGeom>
        </p:spPr>
      </p:pic>
      <p:sp>
        <p:nvSpPr>
          <p:cNvPr id="11" name="Título 1">
            <a:extLst>
              <a:ext uri="{FF2B5EF4-FFF2-40B4-BE49-F238E27FC236}">
                <a16:creationId xmlns:a16="http://schemas.microsoft.com/office/drawing/2014/main" id="{07FF8C84-336E-421E-BF18-EAD052899BC9}"/>
              </a:ext>
            </a:extLst>
          </p:cNvPr>
          <p:cNvSpPr>
            <a:spLocks noGrp="1"/>
          </p:cNvSpPr>
          <p:nvPr>
            <p:ph type="title"/>
          </p:nvPr>
        </p:nvSpPr>
        <p:spPr>
          <a:xfrm>
            <a:off x="242037" y="325319"/>
            <a:ext cx="10913643" cy="1502305"/>
          </a:xfrm>
        </p:spPr>
        <p:txBody>
          <a:bodyPr vert="horz" lIns="91440" tIns="45720" rIns="91440" bIns="45720" rtlCol="0" anchor="ctr">
            <a:normAutofit/>
          </a:bodyPr>
          <a:lstStyle/>
          <a:p>
            <a:r>
              <a:rPr lang="es-ES" b="0" dirty="0">
                <a:latin typeface="Flama Condensed Light" panose="02000000000000000000" pitchFamily="50" charset="0"/>
                <a:cs typeface="+mj-cs"/>
              </a:rPr>
              <a:t>Actividad 3. Visualizando Escenarios de Monetización de Datos</a:t>
            </a:r>
            <a:endParaRPr lang="es-CO" b="0" dirty="0">
              <a:latin typeface="Flama Condensed Light" panose="02000000000000000000" pitchFamily="50" charset="0"/>
              <a:cs typeface="+mj-cs"/>
            </a:endParaRPr>
          </a:p>
        </p:txBody>
      </p:sp>
      <p:sp>
        <p:nvSpPr>
          <p:cNvPr id="12" name="CuadroTexto 11">
            <a:extLst>
              <a:ext uri="{FF2B5EF4-FFF2-40B4-BE49-F238E27FC236}">
                <a16:creationId xmlns:a16="http://schemas.microsoft.com/office/drawing/2014/main" id="{B9E9CF5D-9197-4EBC-B21A-6CBF6FAD0CA7}"/>
              </a:ext>
            </a:extLst>
          </p:cNvPr>
          <p:cNvSpPr txBox="1"/>
          <p:nvPr/>
        </p:nvSpPr>
        <p:spPr>
          <a:xfrm>
            <a:off x="5687996" y="6465144"/>
            <a:ext cx="2752100" cy="338554"/>
          </a:xfrm>
          <a:prstGeom prst="rect">
            <a:avLst/>
          </a:prstGeom>
          <a:noFill/>
        </p:spPr>
        <p:txBody>
          <a:bodyPr wrap="none" rtlCol="0">
            <a:spAutoFit/>
          </a:bodyPr>
          <a:lstStyle/>
          <a:p>
            <a:r>
              <a:rPr lang="es-ES" sz="1600" i="1" dirty="0"/>
              <a:t>Ejemplo tabla de monetización</a:t>
            </a:r>
            <a:endParaRPr lang="es-419" sz="1600" i="1" dirty="0"/>
          </a:p>
        </p:txBody>
      </p:sp>
    </p:spTree>
    <p:extLst>
      <p:ext uri="{BB962C8B-B14F-4D97-AF65-F5344CB8AC3E}">
        <p14:creationId xmlns:p14="http://schemas.microsoft.com/office/powerpoint/2010/main" val="905338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EA74683-834D-4E53-8C92-CAB75CEAA237}"/>
              </a:ext>
            </a:extLst>
          </p:cNvPr>
          <p:cNvSpPr>
            <a:spLocks noGrp="1"/>
          </p:cNvSpPr>
          <p:nvPr>
            <p:ph type="body" sz="quarter" idx="10"/>
          </p:nvPr>
        </p:nvSpPr>
        <p:spPr>
          <a:xfrm>
            <a:off x="719500" y="4583875"/>
            <a:ext cx="6922271" cy="2169622"/>
          </a:xfrm>
        </p:spPr>
        <p:txBody>
          <a:bodyPr/>
          <a:lstStyle/>
          <a:p>
            <a:r>
              <a:rPr lang="es-ES" dirty="0">
                <a:solidFill>
                  <a:schemeClr val="tx1"/>
                </a:solidFill>
              </a:rPr>
              <a:t>Tendencias:</a:t>
            </a:r>
          </a:p>
          <a:p>
            <a:pPr lvl="1"/>
            <a:r>
              <a:rPr lang="es-ES" b="1" dirty="0" err="1">
                <a:solidFill>
                  <a:schemeClr val="tx1"/>
                </a:solidFill>
              </a:rPr>
              <a:t>DataDriven</a:t>
            </a:r>
            <a:r>
              <a:rPr lang="es-ES" b="1" dirty="0">
                <a:solidFill>
                  <a:schemeClr val="tx1"/>
                </a:solidFill>
              </a:rPr>
              <a:t> </a:t>
            </a:r>
          </a:p>
          <a:p>
            <a:pPr lvl="1"/>
            <a:r>
              <a:rPr lang="es-ES" b="1" dirty="0">
                <a:solidFill>
                  <a:schemeClr val="tx1"/>
                </a:solidFill>
              </a:rPr>
              <a:t>Data </a:t>
            </a:r>
            <a:r>
              <a:rPr lang="es-ES" b="1" dirty="0" err="1">
                <a:solidFill>
                  <a:schemeClr val="tx1"/>
                </a:solidFill>
              </a:rPr>
              <a:t>Literacy</a:t>
            </a:r>
            <a:endParaRPr lang="es-ES" b="1" dirty="0">
              <a:solidFill>
                <a:schemeClr val="tx1"/>
              </a:solidFill>
            </a:endParaRPr>
          </a:p>
          <a:p>
            <a:pPr lvl="1"/>
            <a:r>
              <a:rPr lang="es-ES" b="1" dirty="0">
                <a:solidFill>
                  <a:schemeClr val="tx1"/>
                </a:solidFill>
              </a:rPr>
              <a:t>Data </a:t>
            </a:r>
            <a:r>
              <a:rPr lang="es-ES" b="1" dirty="0" err="1">
                <a:solidFill>
                  <a:schemeClr val="tx1"/>
                </a:solidFill>
              </a:rPr>
              <a:t>Mesh</a:t>
            </a:r>
            <a:endParaRPr lang="es-419" b="1" dirty="0">
              <a:solidFill>
                <a:schemeClr val="tx1"/>
              </a:solidFill>
            </a:endParaRPr>
          </a:p>
        </p:txBody>
      </p:sp>
      <p:sp>
        <p:nvSpPr>
          <p:cNvPr id="4" name="Marcador de número de diapositiva 3">
            <a:extLst>
              <a:ext uri="{FF2B5EF4-FFF2-40B4-BE49-F238E27FC236}">
                <a16:creationId xmlns:a16="http://schemas.microsoft.com/office/drawing/2014/main" id="{1DADE751-795B-496B-99D4-DF843A4E329C}"/>
              </a:ext>
            </a:extLst>
          </p:cNvPr>
          <p:cNvSpPr>
            <a:spLocks noGrp="1"/>
          </p:cNvSpPr>
          <p:nvPr>
            <p:ph type="sldNum" sz="quarter" idx="4294967295"/>
          </p:nvPr>
        </p:nvSpPr>
        <p:spPr>
          <a:xfrm>
            <a:off x="0" y="0"/>
            <a:ext cx="0" cy="0"/>
          </a:xfrm>
        </p:spPr>
        <p:txBody>
          <a:bodyPr/>
          <a:lstStyle/>
          <a:p>
            <a:fld id="{31C52531-C0F7-4A3B-9293-860134404F61}" type="slidenum">
              <a:rPr lang="es-CO" smtClean="0"/>
              <a:t>57</a:t>
            </a:fld>
            <a:endParaRPr lang="es-CO"/>
          </a:p>
        </p:txBody>
      </p:sp>
    </p:spTree>
    <p:extLst>
      <p:ext uri="{BB962C8B-B14F-4D97-AF65-F5344CB8AC3E}">
        <p14:creationId xmlns:p14="http://schemas.microsoft.com/office/powerpoint/2010/main" val="3478240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283C7C5D-A332-4819-9E32-B34C8DCEA5B3}"/>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Organizaciones </a:t>
            </a:r>
            <a:r>
              <a:rPr lang="es-ES" sz="4000" dirty="0" err="1"/>
              <a:t>DataDriven</a:t>
            </a:r>
            <a:endParaRPr lang="es-419" sz="4000" dirty="0"/>
          </a:p>
        </p:txBody>
      </p:sp>
      <p:pic>
        <p:nvPicPr>
          <p:cNvPr id="8" name="Imagen 7">
            <a:extLst>
              <a:ext uri="{FF2B5EF4-FFF2-40B4-BE49-F238E27FC236}">
                <a16:creationId xmlns:a16="http://schemas.microsoft.com/office/drawing/2014/main" id="{15A44476-9C4E-43A9-8D9B-B083563A4794}"/>
              </a:ext>
            </a:extLst>
          </p:cNvPr>
          <p:cNvPicPr>
            <a:picLocks noChangeAspect="1"/>
          </p:cNvPicPr>
          <p:nvPr/>
        </p:nvPicPr>
        <p:blipFill>
          <a:blip r:embed="rId2"/>
          <a:stretch>
            <a:fillRect/>
          </a:stretch>
        </p:blipFill>
        <p:spPr>
          <a:xfrm>
            <a:off x="479051" y="2504291"/>
            <a:ext cx="8948715" cy="4144668"/>
          </a:xfrm>
          <a:prstGeom prst="rect">
            <a:avLst/>
          </a:prstGeom>
        </p:spPr>
      </p:pic>
      <p:pic>
        <p:nvPicPr>
          <p:cNvPr id="13" name="Imagen 12">
            <a:extLst>
              <a:ext uri="{FF2B5EF4-FFF2-40B4-BE49-F238E27FC236}">
                <a16:creationId xmlns:a16="http://schemas.microsoft.com/office/drawing/2014/main" id="{7969CB84-25BD-49D2-83F7-307859E7CCFD}"/>
              </a:ext>
            </a:extLst>
          </p:cNvPr>
          <p:cNvPicPr>
            <a:picLocks noChangeAspect="1"/>
          </p:cNvPicPr>
          <p:nvPr/>
        </p:nvPicPr>
        <p:blipFill>
          <a:blip r:embed="rId3"/>
          <a:stretch>
            <a:fillRect/>
          </a:stretch>
        </p:blipFill>
        <p:spPr>
          <a:xfrm>
            <a:off x="9829086" y="1968751"/>
            <a:ext cx="3293527" cy="2294366"/>
          </a:xfrm>
          <a:prstGeom prst="rect">
            <a:avLst/>
          </a:prstGeom>
        </p:spPr>
      </p:pic>
    </p:spTree>
    <p:extLst>
      <p:ext uri="{BB962C8B-B14F-4D97-AF65-F5344CB8AC3E}">
        <p14:creationId xmlns:p14="http://schemas.microsoft.com/office/powerpoint/2010/main" val="1564384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D6500-9E88-47A6-BF18-5A24E202B5FF}"/>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Organizaciones </a:t>
            </a:r>
            <a:r>
              <a:rPr lang="es-ES" sz="4000" dirty="0" err="1"/>
              <a:t>DataDriven</a:t>
            </a:r>
            <a:endParaRPr lang="es-419" sz="4000" dirty="0"/>
          </a:p>
        </p:txBody>
      </p:sp>
      <p:pic>
        <p:nvPicPr>
          <p:cNvPr id="4" name="Imagen 3">
            <a:extLst>
              <a:ext uri="{FF2B5EF4-FFF2-40B4-BE49-F238E27FC236}">
                <a16:creationId xmlns:a16="http://schemas.microsoft.com/office/drawing/2014/main" id="{13849655-E166-49ED-9AD0-D1358066857A}"/>
              </a:ext>
            </a:extLst>
          </p:cNvPr>
          <p:cNvPicPr>
            <a:picLocks noChangeAspect="1"/>
          </p:cNvPicPr>
          <p:nvPr/>
        </p:nvPicPr>
        <p:blipFill>
          <a:blip r:embed="rId2"/>
          <a:stretch>
            <a:fillRect/>
          </a:stretch>
        </p:blipFill>
        <p:spPr>
          <a:xfrm>
            <a:off x="2482270" y="1701020"/>
            <a:ext cx="8853060" cy="5183106"/>
          </a:xfrm>
          <a:prstGeom prst="rect">
            <a:avLst/>
          </a:prstGeom>
        </p:spPr>
      </p:pic>
    </p:spTree>
    <p:extLst>
      <p:ext uri="{BB962C8B-B14F-4D97-AF65-F5344CB8AC3E}">
        <p14:creationId xmlns:p14="http://schemas.microsoft.com/office/powerpoint/2010/main" val="256914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AB8EB0A-CB7C-4AEB-9303-ED4FA8835540}"/>
              </a:ext>
            </a:extLst>
          </p:cNvPr>
          <p:cNvPicPr>
            <a:picLocks noChangeAspect="1"/>
          </p:cNvPicPr>
          <p:nvPr/>
        </p:nvPicPr>
        <p:blipFill>
          <a:blip r:embed="rId2"/>
          <a:stretch>
            <a:fillRect/>
          </a:stretch>
        </p:blipFill>
        <p:spPr>
          <a:xfrm>
            <a:off x="10703355" y="2892241"/>
            <a:ext cx="2464004" cy="3713360"/>
          </a:xfrm>
          <a:prstGeom prst="rect">
            <a:avLst/>
          </a:prstGeom>
        </p:spPr>
      </p:pic>
      <p:sp>
        <p:nvSpPr>
          <p:cNvPr id="14" name="CuadroTexto 13">
            <a:extLst>
              <a:ext uri="{FF2B5EF4-FFF2-40B4-BE49-F238E27FC236}">
                <a16:creationId xmlns:a16="http://schemas.microsoft.com/office/drawing/2014/main" id="{2DD968F0-8263-431D-8ACA-EF4E4B644771}"/>
              </a:ext>
            </a:extLst>
          </p:cNvPr>
          <p:cNvSpPr txBox="1"/>
          <p:nvPr/>
        </p:nvSpPr>
        <p:spPr>
          <a:xfrm>
            <a:off x="650241" y="1565705"/>
            <a:ext cx="9507999" cy="1631216"/>
          </a:xfrm>
          <a:prstGeom prst="rect">
            <a:avLst/>
          </a:prstGeom>
          <a:noFill/>
        </p:spPr>
        <p:txBody>
          <a:bodyPr wrap="square">
            <a:spAutoFit/>
          </a:bodyPr>
          <a:lstStyle/>
          <a:p>
            <a:r>
              <a:rPr lang="es-ES" sz="2000" dirty="0"/>
              <a:t>Transformación Digital (</a:t>
            </a:r>
            <a:r>
              <a:rPr lang="es-ES" sz="2000" dirty="0" err="1"/>
              <a:t>Dx</a:t>
            </a:r>
            <a:r>
              <a:rPr lang="es-ES" sz="2000" dirty="0"/>
              <a:t>) es el acto de </a:t>
            </a:r>
            <a:r>
              <a:rPr lang="es-ES" sz="2000" b="1" dirty="0"/>
              <a:t>reposicionar una organización en la economía digital</a:t>
            </a:r>
            <a:r>
              <a:rPr lang="es-ES" sz="2000" dirty="0"/>
              <a:t>, aprovechando la tecnología como facilitador para brindar un mejor servicio. </a:t>
            </a:r>
          </a:p>
          <a:p>
            <a:endParaRPr lang="es-ES" sz="2000" dirty="0"/>
          </a:p>
          <a:p>
            <a:r>
              <a:rPr lang="es-ES" sz="2000" dirty="0"/>
              <a:t>No se trata simplemente de adoptar aplicaciones o tecnologías de moda, sino de un cambio profundo en la forma de operar y crear valor.</a:t>
            </a:r>
          </a:p>
        </p:txBody>
      </p:sp>
      <p:pic>
        <p:nvPicPr>
          <p:cNvPr id="16" name="Imagen 15">
            <a:extLst>
              <a:ext uri="{FF2B5EF4-FFF2-40B4-BE49-F238E27FC236}">
                <a16:creationId xmlns:a16="http://schemas.microsoft.com/office/drawing/2014/main" id="{04CD6FED-C311-4B66-95C4-AAFF3BC80BFD}"/>
              </a:ext>
            </a:extLst>
          </p:cNvPr>
          <p:cNvPicPr>
            <a:picLocks noChangeAspect="1"/>
          </p:cNvPicPr>
          <p:nvPr/>
        </p:nvPicPr>
        <p:blipFill>
          <a:blip r:embed="rId3"/>
          <a:stretch>
            <a:fillRect/>
          </a:stretch>
        </p:blipFill>
        <p:spPr>
          <a:xfrm>
            <a:off x="650241" y="4243361"/>
            <a:ext cx="9733897" cy="2308324"/>
          </a:xfrm>
          <a:prstGeom prst="rect">
            <a:avLst/>
          </a:prstGeom>
        </p:spPr>
      </p:pic>
      <p:sp>
        <p:nvSpPr>
          <p:cNvPr id="17" name="CuadroTexto 16">
            <a:extLst>
              <a:ext uri="{FF2B5EF4-FFF2-40B4-BE49-F238E27FC236}">
                <a16:creationId xmlns:a16="http://schemas.microsoft.com/office/drawing/2014/main" id="{7938E1D8-C452-443B-9F7B-102DF58D1EBE}"/>
              </a:ext>
            </a:extLst>
          </p:cNvPr>
          <p:cNvSpPr txBox="1"/>
          <p:nvPr/>
        </p:nvSpPr>
        <p:spPr>
          <a:xfrm>
            <a:off x="650241" y="3781696"/>
            <a:ext cx="1590564" cy="461665"/>
          </a:xfrm>
          <a:prstGeom prst="rect">
            <a:avLst/>
          </a:prstGeom>
          <a:noFill/>
        </p:spPr>
        <p:txBody>
          <a:bodyPr wrap="none" rtlCol="0">
            <a:spAutoFit/>
          </a:bodyPr>
          <a:lstStyle/>
          <a:p>
            <a:r>
              <a:rPr lang="es-ES" sz="2400" b="1" dirty="0">
                <a:solidFill>
                  <a:schemeClr val="tx2"/>
                </a:solidFill>
              </a:rPr>
              <a:t>Obstáculos</a:t>
            </a:r>
            <a:endParaRPr lang="es-419" sz="2400" b="1" dirty="0">
              <a:solidFill>
                <a:schemeClr val="tx2"/>
              </a:solidFill>
            </a:endParaRPr>
          </a:p>
        </p:txBody>
      </p:sp>
      <p:sp>
        <p:nvSpPr>
          <p:cNvPr id="18" name="CuadroTexto 17">
            <a:extLst>
              <a:ext uri="{FF2B5EF4-FFF2-40B4-BE49-F238E27FC236}">
                <a16:creationId xmlns:a16="http://schemas.microsoft.com/office/drawing/2014/main" id="{A9FE808C-3028-4120-978F-DDA9D8BBA02B}"/>
              </a:ext>
            </a:extLst>
          </p:cNvPr>
          <p:cNvSpPr txBox="1"/>
          <p:nvPr/>
        </p:nvSpPr>
        <p:spPr>
          <a:xfrm>
            <a:off x="489856" y="553386"/>
            <a:ext cx="9911443" cy="707886"/>
          </a:xfrm>
          <a:prstGeom prst="rect">
            <a:avLst/>
          </a:prstGeom>
          <a:noFill/>
        </p:spPr>
        <p:txBody>
          <a:bodyPr wrap="square">
            <a:spAutoFit/>
          </a:bodyPr>
          <a:lstStyle/>
          <a:p>
            <a:r>
              <a:rPr lang="en-US" sz="4000" dirty="0" err="1">
                <a:latin typeface="Flama Condensed Light"/>
              </a:rPr>
              <a:t>Contextualización</a:t>
            </a:r>
            <a:endParaRPr lang="es-419" sz="4000" dirty="0">
              <a:latin typeface="Flama Condensed Light"/>
            </a:endParaRPr>
          </a:p>
        </p:txBody>
      </p:sp>
    </p:spTree>
    <p:extLst>
      <p:ext uri="{BB962C8B-B14F-4D97-AF65-F5344CB8AC3E}">
        <p14:creationId xmlns:p14="http://schemas.microsoft.com/office/powerpoint/2010/main" val="1149008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7AB5D-E0BF-405E-B096-E7E66A5AADCB}"/>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Cultura </a:t>
            </a:r>
            <a:r>
              <a:rPr lang="es-ES" sz="4000" dirty="0" err="1"/>
              <a:t>DataDriven</a:t>
            </a:r>
            <a:endParaRPr lang="es-419" sz="4000" dirty="0"/>
          </a:p>
        </p:txBody>
      </p:sp>
      <p:pic>
        <p:nvPicPr>
          <p:cNvPr id="4" name="Imagen 3">
            <a:extLst>
              <a:ext uri="{FF2B5EF4-FFF2-40B4-BE49-F238E27FC236}">
                <a16:creationId xmlns:a16="http://schemas.microsoft.com/office/drawing/2014/main" id="{2D81CE43-28D4-4842-AEF9-3BB13EBDFC6A}"/>
              </a:ext>
            </a:extLst>
          </p:cNvPr>
          <p:cNvPicPr>
            <a:picLocks noChangeAspect="1"/>
          </p:cNvPicPr>
          <p:nvPr/>
        </p:nvPicPr>
        <p:blipFill>
          <a:blip r:embed="rId2"/>
          <a:stretch>
            <a:fillRect/>
          </a:stretch>
        </p:blipFill>
        <p:spPr>
          <a:xfrm>
            <a:off x="924531" y="1672474"/>
            <a:ext cx="11692635" cy="4427452"/>
          </a:xfrm>
          <a:prstGeom prst="rect">
            <a:avLst/>
          </a:prstGeom>
        </p:spPr>
      </p:pic>
    </p:spTree>
    <p:extLst>
      <p:ext uri="{BB962C8B-B14F-4D97-AF65-F5344CB8AC3E}">
        <p14:creationId xmlns:p14="http://schemas.microsoft.com/office/powerpoint/2010/main" val="1464410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7D6F4-4264-4BC5-9010-74B68A9C8789}"/>
              </a:ext>
            </a:extLst>
          </p:cNvPr>
          <p:cNvSpPr txBox="1">
            <a:spLocks/>
          </p:cNvSpPr>
          <p:nvPr/>
        </p:nvSpPr>
        <p:spPr>
          <a:xfrm>
            <a:off x="371696"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Papel del CDO</a:t>
            </a:r>
            <a:endParaRPr lang="es-419" sz="4000" dirty="0"/>
          </a:p>
        </p:txBody>
      </p:sp>
      <p:pic>
        <p:nvPicPr>
          <p:cNvPr id="4" name="Imagen 3">
            <a:extLst>
              <a:ext uri="{FF2B5EF4-FFF2-40B4-BE49-F238E27FC236}">
                <a16:creationId xmlns:a16="http://schemas.microsoft.com/office/drawing/2014/main" id="{FB7BFAAF-5A48-4808-BA0D-90566F8D0998}"/>
              </a:ext>
            </a:extLst>
          </p:cNvPr>
          <p:cNvPicPr>
            <a:picLocks noChangeAspect="1"/>
          </p:cNvPicPr>
          <p:nvPr/>
        </p:nvPicPr>
        <p:blipFill>
          <a:blip r:embed="rId2"/>
          <a:stretch>
            <a:fillRect/>
          </a:stretch>
        </p:blipFill>
        <p:spPr>
          <a:xfrm>
            <a:off x="613955" y="2011681"/>
            <a:ext cx="11596652" cy="4258490"/>
          </a:xfrm>
          <a:prstGeom prst="rect">
            <a:avLst/>
          </a:prstGeom>
        </p:spPr>
      </p:pic>
    </p:spTree>
    <p:extLst>
      <p:ext uri="{BB962C8B-B14F-4D97-AF65-F5344CB8AC3E}">
        <p14:creationId xmlns:p14="http://schemas.microsoft.com/office/powerpoint/2010/main" val="4204879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F2A3C2-A22E-432F-8040-D546BFAF720A}"/>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pPr algn="r"/>
            <a:r>
              <a:rPr lang="es-ES" sz="4000" dirty="0"/>
              <a:t>Pasos para construir una cultura </a:t>
            </a:r>
            <a:r>
              <a:rPr lang="es-ES" sz="4000" dirty="0" err="1"/>
              <a:t>DataDriven</a:t>
            </a:r>
            <a:endParaRPr lang="es-419" sz="4000" dirty="0"/>
          </a:p>
        </p:txBody>
      </p:sp>
      <p:sp>
        <p:nvSpPr>
          <p:cNvPr id="2" name="CuadroTexto 1">
            <a:extLst>
              <a:ext uri="{FF2B5EF4-FFF2-40B4-BE49-F238E27FC236}">
                <a16:creationId xmlns:a16="http://schemas.microsoft.com/office/drawing/2014/main" id="{7640570A-0AC7-48AE-B289-CB97EB92F847}"/>
              </a:ext>
            </a:extLst>
          </p:cNvPr>
          <p:cNvSpPr txBox="1"/>
          <p:nvPr/>
        </p:nvSpPr>
        <p:spPr>
          <a:xfrm>
            <a:off x="896112" y="6803136"/>
            <a:ext cx="7357720" cy="338554"/>
          </a:xfrm>
          <a:prstGeom prst="rect">
            <a:avLst/>
          </a:prstGeom>
          <a:noFill/>
        </p:spPr>
        <p:txBody>
          <a:bodyPr wrap="none" rtlCol="0">
            <a:spAutoFit/>
          </a:bodyPr>
          <a:lstStyle/>
          <a:p>
            <a:r>
              <a:rPr lang="es-ES" sz="1600" dirty="0"/>
              <a:t>Fuente: https://kpmg.com/us/en/articles/2025/build-data-driven-culture-8-steps.html</a:t>
            </a:r>
            <a:endParaRPr lang="es-419" sz="1600" dirty="0"/>
          </a:p>
        </p:txBody>
      </p:sp>
      <p:pic>
        <p:nvPicPr>
          <p:cNvPr id="17" name="Imagen 16">
            <a:extLst>
              <a:ext uri="{FF2B5EF4-FFF2-40B4-BE49-F238E27FC236}">
                <a16:creationId xmlns:a16="http://schemas.microsoft.com/office/drawing/2014/main" id="{93EE6886-A75D-4203-8B09-8310AA8E661C}"/>
              </a:ext>
            </a:extLst>
          </p:cNvPr>
          <p:cNvPicPr>
            <a:picLocks noChangeAspect="1"/>
          </p:cNvPicPr>
          <p:nvPr/>
        </p:nvPicPr>
        <p:blipFill>
          <a:blip r:embed="rId2"/>
          <a:stretch>
            <a:fillRect/>
          </a:stretch>
        </p:blipFill>
        <p:spPr>
          <a:xfrm>
            <a:off x="578662" y="5534638"/>
            <a:ext cx="2261233" cy="1100467"/>
          </a:xfrm>
          <a:prstGeom prst="rect">
            <a:avLst/>
          </a:prstGeom>
        </p:spPr>
      </p:pic>
      <p:pic>
        <p:nvPicPr>
          <p:cNvPr id="21" name="Imagen 20">
            <a:extLst>
              <a:ext uri="{FF2B5EF4-FFF2-40B4-BE49-F238E27FC236}">
                <a16:creationId xmlns:a16="http://schemas.microsoft.com/office/drawing/2014/main" id="{99A1EADE-CC9F-4A63-862C-90F50E70F35F}"/>
              </a:ext>
            </a:extLst>
          </p:cNvPr>
          <p:cNvPicPr>
            <a:picLocks noChangeAspect="1"/>
          </p:cNvPicPr>
          <p:nvPr/>
        </p:nvPicPr>
        <p:blipFill>
          <a:blip r:embed="rId3"/>
          <a:stretch>
            <a:fillRect/>
          </a:stretch>
        </p:blipFill>
        <p:spPr>
          <a:xfrm>
            <a:off x="332506" y="1332155"/>
            <a:ext cx="6616811" cy="3187593"/>
          </a:xfrm>
          <a:prstGeom prst="rect">
            <a:avLst/>
          </a:prstGeom>
        </p:spPr>
      </p:pic>
      <p:pic>
        <p:nvPicPr>
          <p:cNvPr id="23" name="Imagen 22">
            <a:extLst>
              <a:ext uri="{FF2B5EF4-FFF2-40B4-BE49-F238E27FC236}">
                <a16:creationId xmlns:a16="http://schemas.microsoft.com/office/drawing/2014/main" id="{2BE4151F-71D2-4F6D-82CB-582F800FA822}"/>
              </a:ext>
            </a:extLst>
          </p:cNvPr>
          <p:cNvPicPr>
            <a:picLocks noChangeAspect="1"/>
          </p:cNvPicPr>
          <p:nvPr/>
        </p:nvPicPr>
        <p:blipFill>
          <a:blip r:embed="rId4"/>
          <a:stretch>
            <a:fillRect/>
          </a:stretch>
        </p:blipFill>
        <p:spPr>
          <a:xfrm>
            <a:off x="7139445" y="3388122"/>
            <a:ext cx="6310571" cy="3056963"/>
          </a:xfrm>
          <a:prstGeom prst="rect">
            <a:avLst/>
          </a:prstGeom>
        </p:spPr>
      </p:pic>
    </p:spTree>
    <p:extLst>
      <p:ext uri="{BB962C8B-B14F-4D97-AF65-F5344CB8AC3E}">
        <p14:creationId xmlns:p14="http://schemas.microsoft.com/office/powerpoint/2010/main" val="1003895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B0954-AB62-4C50-B7F8-FA6B45AC9679}"/>
              </a:ext>
            </a:extLst>
          </p:cNvPr>
          <p:cNvSpPr txBox="1">
            <a:spLocks/>
          </p:cNvSpPr>
          <p:nvPr/>
        </p:nvSpPr>
        <p:spPr>
          <a:xfrm>
            <a:off x="371696"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Barreras para la transformación </a:t>
            </a:r>
            <a:r>
              <a:rPr lang="es-ES" sz="4000" dirty="0" err="1"/>
              <a:t>DataDriven</a:t>
            </a:r>
            <a:endParaRPr lang="es-419" sz="4000" dirty="0"/>
          </a:p>
        </p:txBody>
      </p:sp>
      <p:pic>
        <p:nvPicPr>
          <p:cNvPr id="4" name="Imagen 3">
            <a:extLst>
              <a:ext uri="{FF2B5EF4-FFF2-40B4-BE49-F238E27FC236}">
                <a16:creationId xmlns:a16="http://schemas.microsoft.com/office/drawing/2014/main" id="{9A4F6D56-CB94-4DE1-BC7F-0BF09B2D80A6}"/>
              </a:ext>
            </a:extLst>
          </p:cNvPr>
          <p:cNvPicPr>
            <a:picLocks noChangeAspect="1"/>
          </p:cNvPicPr>
          <p:nvPr/>
        </p:nvPicPr>
        <p:blipFill>
          <a:blip r:embed="rId2"/>
          <a:stretch>
            <a:fillRect/>
          </a:stretch>
        </p:blipFill>
        <p:spPr>
          <a:xfrm>
            <a:off x="6567714" y="1133302"/>
            <a:ext cx="5304187" cy="5875407"/>
          </a:xfrm>
          <a:prstGeom prst="rect">
            <a:avLst/>
          </a:prstGeom>
        </p:spPr>
      </p:pic>
      <p:pic>
        <p:nvPicPr>
          <p:cNvPr id="6" name="Imagen 5">
            <a:extLst>
              <a:ext uri="{FF2B5EF4-FFF2-40B4-BE49-F238E27FC236}">
                <a16:creationId xmlns:a16="http://schemas.microsoft.com/office/drawing/2014/main" id="{5AAF8C77-6D18-4338-9D5E-D80ABBAEDA00}"/>
              </a:ext>
            </a:extLst>
          </p:cNvPr>
          <p:cNvPicPr>
            <a:picLocks noChangeAspect="1"/>
          </p:cNvPicPr>
          <p:nvPr/>
        </p:nvPicPr>
        <p:blipFill>
          <a:blip r:embed="rId3"/>
          <a:stretch>
            <a:fillRect/>
          </a:stretch>
        </p:blipFill>
        <p:spPr>
          <a:xfrm>
            <a:off x="1945699" y="2859395"/>
            <a:ext cx="3404669" cy="2053609"/>
          </a:xfrm>
          <a:prstGeom prst="rect">
            <a:avLst/>
          </a:prstGeom>
        </p:spPr>
      </p:pic>
    </p:spTree>
    <p:extLst>
      <p:ext uri="{BB962C8B-B14F-4D97-AF65-F5344CB8AC3E}">
        <p14:creationId xmlns:p14="http://schemas.microsoft.com/office/powerpoint/2010/main" val="4229548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A66E5-1677-48FA-8E65-8096B86DBAD0}"/>
              </a:ext>
            </a:extLst>
          </p:cNvPr>
          <p:cNvSpPr txBox="1">
            <a:spLocks/>
          </p:cNvSpPr>
          <p:nvPr/>
        </p:nvSpPr>
        <p:spPr>
          <a:xfrm>
            <a:off x="371696"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Actualidad de </a:t>
            </a:r>
            <a:r>
              <a:rPr lang="es-ES" sz="4000" dirty="0" err="1"/>
              <a:t>DataDriven</a:t>
            </a:r>
            <a:endParaRPr lang="es-419" sz="4000" dirty="0"/>
          </a:p>
        </p:txBody>
      </p:sp>
      <p:pic>
        <p:nvPicPr>
          <p:cNvPr id="5" name="Imagen 4">
            <a:extLst>
              <a:ext uri="{FF2B5EF4-FFF2-40B4-BE49-F238E27FC236}">
                <a16:creationId xmlns:a16="http://schemas.microsoft.com/office/drawing/2014/main" id="{6C1BAD3A-7227-4E91-BC4E-6356E2B1998F}"/>
              </a:ext>
            </a:extLst>
          </p:cNvPr>
          <p:cNvPicPr>
            <a:picLocks noChangeAspect="1"/>
          </p:cNvPicPr>
          <p:nvPr/>
        </p:nvPicPr>
        <p:blipFill>
          <a:blip r:embed="rId2"/>
          <a:stretch>
            <a:fillRect/>
          </a:stretch>
        </p:blipFill>
        <p:spPr>
          <a:xfrm>
            <a:off x="1397726" y="1481895"/>
            <a:ext cx="10789920" cy="5360686"/>
          </a:xfrm>
          <a:prstGeom prst="rect">
            <a:avLst/>
          </a:prstGeom>
        </p:spPr>
      </p:pic>
    </p:spTree>
    <p:extLst>
      <p:ext uri="{BB962C8B-B14F-4D97-AF65-F5344CB8AC3E}">
        <p14:creationId xmlns:p14="http://schemas.microsoft.com/office/powerpoint/2010/main" val="1402516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9E9F59-3C47-42D6-A605-40FF6EA4C9D3}"/>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Data </a:t>
            </a:r>
            <a:r>
              <a:rPr lang="es-ES" sz="4000" dirty="0" err="1"/>
              <a:t>Literacy</a:t>
            </a:r>
            <a:endParaRPr lang="es-419" sz="4000" dirty="0"/>
          </a:p>
        </p:txBody>
      </p:sp>
      <p:sp>
        <p:nvSpPr>
          <p:cNvPr id="9" name="CuadroTexto 8">
            <a:extLst>
              <a:ext uri="{FF2B5EF4-FFF2-40B4-BE49-F238E27FC236}">
                <a16:creationId xmlns:a16="http://schemas.microsoft.com/office/drawing/2014/main" id="{36322F49-05E4-4403-974D-C19B398D26FC}"/>
              </a:ext>
            </a:extLst>
          </p:cNvPr>
          <p:cNvSpPr txBox="1"/>
          <p:nvPr/>
        </p:nvSpPr>
        <p:spPr>
          <a:xfrm>
            <a:off x="1604119" y="6772257"/>
            <a:ext cx="12691872" cy="523220"/>
          </a:xfrm>
          <a:prstGeom prst="rect">
            <a:avLst/>
          </a:prstGeom>
          <a:noFill/>
        </p:spPr>
        <p:txBody>
          <a:bodyPr wrap="square">
            <a:spAutoFit/>
          </a:bodyPr>
          <a:lstStyle/>
          <a:p>
            <a:r>
              <a:rPr lang="es-419" sz="1400" dirty="0">
                <a:hlinkClick r:id="rId2"/>
              </a:rPr>
              <a:t>Fuentes: https://www.deloitte.com/uk/en/Industries/technology/blogs/building-a-data-driven-culture-through-data-literacy.html</a:t>
            </a:r>
            <a:endParaRPr lang="es-419" sz="1400" dirty="0"/>
          </a:p>
          <a:p>
            <a:r>
              <a:rPr lang="es-419" sz="1400" dirty="0"/>
              <a:t>https://www.tableau.com/data-insights/data-literacy/what-is</a:t>
            </a:r>
          </a:p>
        </p:txBody>
      </p:sp>
      <p:pic>
        <p:nvPicPr>
          <p:cNvPr id="4" name="Imagen 3">
            <a:extLst>
              <a:ext uri="{FF2B5EF4-FFF2-40B4-BE49-F238E27FC236}">
                <a16:creationId xmlns:a16="http://schemas.microsoft.com/office/drawing/2014/main" id="{20CE2CCE-8189-4A49-8876-69ADDFA7C399}"/>
              </a:ext>
            </a:extLst>
          </p:cNvPr>
          <p:cNvPicPr>
            <a:picLocks noChangeAspect="1"/>
          </p:cNvPicPr>
          <p:nvPr/>
        </p:nvPicPr>
        <p:blipFill>
          <a:blip r:embed="rId3"/>
          <a:stretch>
            <a:fillRect/>
          </a:stretch>
        </p:blipFill>
        <p:spPr>
          <a:xfrm>
            <a:off x="1162594" y="1831684"/>
            <a:ext cx="11153614" cy="4503801"/>
          </a:xfrm>
          <a:prstGeom prst="rect">
            <a:avLst/>
          </a:prstGeom>
        </p:spPr>
      </p:pic>
    </p:spTree>
    <p:extLst>
      <p:ext uri="{BB962C8B-B14F-4D97-AF65-F5344CB8AC3E}">
        <p14:creationId xmlns:p14="http://schemas.microsoft.com/office/powerpoint/2010/main" val="4105825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8DBE0-EFE5-4FCE-8E8C-0F5C0597706B}"/>
              </a:ext>
            </a:extLst>
          </p:cNvPr>
          <p:cNvSpPr txBox="1">
            <a:spLocks/>
          </p:cNvSpPr>
          <p:nvPr/>
        </p:nvSpPr>
        <p:spPr>
          <a:xfrm>
            <a:off x="332507" y="391821"/>
            <a:ext cx="10474037" cy="741481"/>
          </a:xfrm>
          <a:prstGeom prst="rect">
            <a:avLst/>
          </a:prstGeom>
        </p:spPr>
        <p:txBody>
          <a:bodyPr>
            <a:normAutofit fontScale="92500"/>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Habilidades No Técnicas para Adoptar Data </a:t>
            </a:r>
            <a:r>
              <a:rPr lang="es-ES" sz="4000" dirty="0" err="1"/>
              <a:t>Literacy</a:t>
            </a:r>
            <a:endParaRPr lang="es-419" sz="4000" dirty="0"/>
          </a:p>
        </p:txBody>
      </p:sp>
      <p:pic>
        <p:nvPicPr>
          <p:cNvPr id="4" name="Imagen 3">
            <a:extLst>
              <a:ext uri="{FF2B5EF4-FFF2-40B4-BE49-F238E27FC236}">
                <a16:creationId xmlns:a16="http://schemas.microsoft.com/office/drawing/2014/main" id="{928A1FB4-1D19-48B5-8672-EFD0205E92B2}"/>
              </a:ext>
            </a:extLst>
          </p:cNvPr>
          <p:cNvPicPr>
            <a:picLocks noChangeAspect="1"/>
          </p:cNvPicPr>
          <p:nvPr/>
        </p:nvPicPr>
        <p:blipFill>
          <a:blip r:embed="rId2"/>
          <a:stretch>
            <a:fillRect/>
          </a:stretch>
        </p:blipFill>
        <p:spPr>
          <a:xfrm>
            <a:off x="1737361" y="1133302"/>
            <a:ext cx="9888582" cy="5765207"/>
          </a:xfrm>
          <a:prstGeom prst="rect">
            <a:avLst/>
          </a:prstGeom>
        </p:spPr>
      </p:pic>
    </p:spTree>
    <p:extLst>
      <p:ext uri="{BB962C8B-B14F-4D97-AF65-F5344CB8AC3E}">
        <p14:creationId xmlns:p14="http://schemas.microsoft.com/office/powerpoint/2010/main" val="743468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E21E1-57B3-452D-A55F-12AE3C01916C}"/>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Habilidades Técnicas para Adoptar Data </a:t>
            </a:r>
            <a:r>
              <a:rPr lang="es-ES" sz="4000" dirty="0" err="1"/>
              <a:t>Literacy</a:t>
            </a:r>
            <a:endParaRPr lang="es-419" sz="4000" dirty="0"/>
          </a:p>
        </p:txBody>
      </p:sp>
      <p:pic>
        <p:nvPicPr>
          <p:cNvPr id="4" name="Imagen 3">
            <a:extLst>
              <a:ext uri="{FF2B5EF4-FFF2-40B4-BE49-F238E27FC236}">
                <a16:creationId xmlns:a16="http://schemas.microsoft.com/office/drawing/2014/main" id="{A4DBD959-BE79-4B33-AC30-680187EAA6A3}"/>
              </a:ext>
            </a:extLst>
          </p:cNvPr>
          <p:cNvPicPr>
            <a:picLocks noChangeAspect="1"/>
          </p:cNvPicPr>
          <p:nvPr/>
        </p:nvPicPr>
        <p:blipFill>
          <a:blip r:embed="rId2"/>
          <a:stretch>
            <a:fillRect/>
          </a:stretch>
        </p:blipFill>
        <p:spPr>
          <a:xfrm>
            <a:off x="1231675" y="1748642"/>
            <a:ext cx="5534691" cy="3110739"/>
          </a:xfrm>
          <a:prstGeom prst="rect">
            <a:avLst/>
          </a:prstGeom>
        </p:spPr>
      </p:pic>
      <p:pic>
        <p:nvPicPr>
          <p:cNvPr id="6" name="Imagen 5">
            <a:extLst>
              <a:ext uri="{FF2B5EF4-FFF2-40B4-BE49-F238E27FC236}">
                <a16:creationId xmlns:a16="http://schemas.microsoft.com/office/drawing/2014/main" id="{6D477C14-6E28-410B-B8B6-3C0B5CC08BEC}"/>
              </a:ext>
            </a:extLst>
          </p:cNvPr>
          <p:cNvPicPr>
            <a:picLocks noChangeAspect="1"/>
          </p:cNvPicPr>
          <p:nvPr/>
        </p:nvPicPr>
        <p:blipFill>
          <a:blip r:embed="rId3"/>
          <a:stretch>
            <a:fillRect/>
          </a:stretch>
        </p:blipFill>
        <p:spPr>
          <a:xfrm>
            <a:off x="7051236" y="3848792"/>
            <a:ext cx="4782435" cy="2645229"/>
          </a:xfrm>
          <a:prstGeom prst="rect">
            <a:avLst/>
          </a:prstGeom>
        </p:spPr>
      </p:pic>
      <p:pic>
        <p:nvPicPr>
          <p:cNvPr id="8" name="Imagen 7">
            <a:extLst>
              <a:ext uri="{FF2B5EF4-FFF2-40B4-BE49-F238E27FC236}">
                <a16:creationId xmlns:a16="http://schemas.microsoft.com/office/drawing/2014/main" id="{1B36161A-3E3E-4B0A-B2A6-C2DB39BB2CB6}"/>
              </a:ext>
            </a:extLst>
          </p:cNvPr>
          <p:cNvPicPr>
            <a:picLocks noChangeAspect="1"/>
          </p:cNvPicPr>
          <p:nvPr/>
        </p:nvPicPr>
        <p:blipFill>
          <a:blip r:embed="rId4"/>
          <a:stretch>
            <a:fillRect/>
          </a:stretch>
        </p:blipFill>
        <p:spPr>
          <a:xfrm>
            <a:off x="2518372" y="4859381"/>
            <a:ext cx="3229137" cy="1982241"/>
          </a:xfrm>
          <a:prstGeom prst="rect">
            <a:avLst/>
          </a:prstGeom>
        </p:spPr>
      </p:pic>
    </p:spTree>
    <p:extLst>
      <p:ext uri="{BB962C8B-B14F-4D97-AF65-F5344CB8AC3E}">
        <p14:creationId xmlns:p14="http://schemas.microsoft.com/office/powerpoint/2010/main" val="836870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AB8E1-A6C1-4F6D-AB5B-98703FB4F815}"/>
              </a:ext>
            </a:extLst>
          </p:cNvPr>
          <p:cNvSpPr txBox="1">
            <a:spLocks/>
          </p:cNvSpPr>
          <p:nvPr/>
        </p:nvSpPr>
        <p:spPr>
          <a:xfrm>
            <a:off x="332507" y="391821"/>
            <a:ext cx="10474037" cy="1162659"/>
          </a:xfrm>
          <a:prstGeom prst="rect">
            <a:avLst/>
          </a:prstGeom>
        </p:spPr>
        <p:txBody>
          <a:bodyPr>
            <a:no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Data </a:t>
            </a:r>
            <a:r>
              <a:rPr lang="es-ES" sz="4000" dirty="0" err="1"/>
              <a:t>Mesh</a:t>
            </a:r>
            <a:r>
              <a:rPr lang="es-ES" sz="4000" dirty="0"/>
              <a:t>: Descentralización y Autonomía en la Gestión de Datos </a:t>
            </a:r>
            <a:endParaRPr lang="es-419" sz="4000" dirty="0"/>
          </a:p>
        </p:txBody>
      </p:sp>
      <p:pic>
        <p:nvPicPr>
          <p:cNvPr id="5" name="Imagen 4">
            <a:extLst>
              <a:ext uri="{FF2B5EF4-FFF2-40B4-BE49-F238E27FC236}">
                <a16:creationId xmlns:a16="http://schemas.microsoft.com/office/drawing/2014/main" id="{F119031B-582E-4755-995F-76B4C3A404D6}"/>
              </a:ext>
            </a:extLst>
          </p:cNvPr>
          <p:cNvPicPr>
            <a:picLocks noChangeAspect="1"/>
          </p:cNvPicPr>
          <p:nvPr/>
        </p:nvPicPr>
        <p:blipFill>
          <a:blip r:embed="rId2"/>
          <a:stretch>
            <a:fillRect/>
          </a:stretch>
        </p:blipFill>
        <p:spPr>
          <a:xfrm>
            <a:off x="1034341" y="1754546"/>
            <a:ext cx="10672354" cy="5373810"/>
          </a:xfrm>
          <a:prstGeom prst="rect">
            <a:avLst/>
          </a:prstGeom>
        </p:spPr>
      </p:pic>
    </p:spTree>
    <p:extLst>
      <p:ext uri="{BB962C8B-B14F-4D97-AF65-F5344CB8AC3E}">
        <p14:creationId xmlns:p14="http://schemas.microsoft.com/office/powerpoint/2010/main" val="645261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1AA3A9F-DBF2-4554-A4F6-9C48339C600E}"/>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Data </a:t>
            </a:r>
            <a:r>
              <a:rPr lang="es-ES" sz="4000" dirty="0" err="1"/>
              <a:t>Mesh</a:t>
            </a:r>
            <a:r>
              <a:rPr lang="es-ES" sz="4000" dirty="0"/>
              <a:t> – Beneficios y Desafíos</a:t>
            </a:r>
            <a:endParaRPr lang="es-419" sz="4000" dirty="0"/>
          </a:p>
        </p:txBody>
      </p:sp>
      <p:pic>
        <p:nvPicPr>
          <p:cNvPr id="4" name="Imagen 3">
            <a:extLst>
              <a:ext uri="{FF2B5EF4-FFF2-40B4-BE49-F238E27FC236}">
                <a16:creationId xmlns:a16="http://schemas.microsoft.com/office/drawing/2014/main" id="{1E407DE7-774F-46BF-9763-53A6AD199513}"/>
              </a:ext>
            </a:extLst>
          </p:cNvPr>
          <p:cNvPicPr>
            <a:picLocks noChangeAspect="1"/>
          </p:cNvPicPr>
          <p:nvPr/>
        </p:nvPicPr>
        <p:blipFill>
          <a:blip r:embed="rId2"/>
          <a:stretch>
            <a:fillRect/>
          </a:stretch>
        </p:blipFill>
        <p:spPr>
          <a:xfrm>
            <a:off x="1205775" y="1709001"/>
            <a:ext cx="10796616" cy="5031434"/>
          </a:xfrm>
          <a:prstGeom prst="rect">
            <a:avLst/>
          </a:prstGeom>
        </p:spPr>
      </p:pic>
    </p:spTree>
    <p:extLst>
      <p:ext uri="{BB962C8B-B14F-4D97-AF65-F5344CB8AC3E}">
        <p14:creationId xmlns:p14="http://schemas.microsoft.com/office/powerpoint/2010/main" val="3551916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92A9C603-3C7E-4DB8-86D6-EEF2F5F27B76}"/>
              </a:ext>
            </a:extLst>
          </p:cNvPr>
          <p:cNvSpPr txBox="1"/>
          <p:nvPr/>
        </p:nvSpPr>
        <p:spPr>
          <a:xfrm>
            <a:off x="489856" y="553386"/>
            <a:ext cx="9911443" cy="369332"/>
          </a:xfrm>
          <a:prstGeom prst="rect">
            <a:avLst/>
          </a:prstGeom>
          <a:noFill/>
        </p:spPr>
        <p:txBody>
          <a:bodyPr wrap="square">
            <a:spAutoFit/>
          </a:bodyPr>
          <a:lstStyle>
            <a:defPPr>
              <a:defRPr lang="en-US"/>
            </a:defPPr>
            <a:lvl1pPr>
              <a:defRPr sz="4000">
                <a:latin typeface="Flama Condensed Light"/>
              </a:defRPr>
            </a:lvl1pPr>
          </a:lstStyle>
          <a:p>
            <a:r>
              <a:rPr lang="en-US" dirty="0"/>
              <a:t>Plan de </a:t>
            </a:r>
            <a:r>
              <a:rPr lang="en-US" dirty="0" err="1"/>
              <a:t>Acción</a:t>
            </a:r>
            <a:r>
              <a:rPr lang="en-US" dirty="0"/>
              <a:t> </a:t>
            </a:r>
            <a:r>
              <a:rPr lang="en-US" dirty="0" err="1"/>
              <a:t>Gerencial</a:t>
            </a:r>
            <a:r>
              <a:rPr lang="en-US" dirty="0"/>
              <a:t> para la Dx</a:t>
            </a:r>
            <a:endParaRPr lang="es-419" dirty="0"/>
          </a:p>
        </p:txBody>
      </p:sp>
      <p:pic>
        <p:nvPicPr>
          <p:cNvPr id="3" name="Imagen 2">
            <a:extLst>
              <a:ext uri="{FF2B5EF4-FFF2-40B4-BE49-F238E27FC236}">
                <a16:creationId xmlns:a16="http://schemas.microsoft.com/office/drawing/2014/main" id="{9E67D35C-1C69-48D7-B150-DFC236CDA2E2}"/>
              </a:ext>
            </a:extLst>
          </p:cNvPr>
          <p:cNvPicPr>
            <a:picLocks noChangeAspect="1"/>
          </p:cNvPicPr>
          <p:nvPr/>
        </p:nvPicPr>
        <p:blipFill>
          <a:blip r:embed="rId2"/>
          <a:stretch>
            <a:fillRect/>
          </a:stretch>
        </p:blipFill>
        <p:spPr>
          <a:xfrm>
            <a:off x="1021573" y="1426074"/>
            <a:ext cx="7249762" cy="2832417"/>
          </a:xfrm>
          <a:prstGeom prst="rect">
            <a:avLst/>
          </a:prstGeom>
        </p:spPr>
      </p:pic>
      <p:pic>
        <p:nvPicPr>
          <p:cNvPr id="7" name="Imagen 6">
            <a:extLst>
              <a:ext uri="{FF2B5EF4-FFF2-40B4-BE49-F238E27FC236}">
                <a16:creationId xmlns:a16="http://schemas.microsoft.com/office/drawing/2014/main" id="{6722DD1A-AC75-4E7D-9AB5-1720F203BAD9}"/>
              </a:ext>
            </a:extLst>
          </p:cNvPr>
          <p:cNvPicPr>
            <a:picLocks noChangeAspect="1"/>
          </p:cNvPicPr>
          <p:nvPr/>
        </p:nvPicPr>
        <p:blipFill>
          <a:blip r:embed="rId3"/>
          <a:stretch>
            <a:fillRect/>
          </a:stretch>
        </p:blipFill>
        <p:spPr>
          <a:xfrm>
            <a:off x="1078361" y="4258491"/>
            <a:ext cx="7192974" cy="2720289"/>
          </a:xfrm>
          <a:prstGeom prst="rect">
            <a:avLst/>
          </a:prstGeom>
        </p:spPr>
      </p:pic>
      <p:pic>
        <p:nvPicPr>
          <p:cNvPr id="11" name="Imagen 10">
            <a:extLst>
              <a:ext uri="{FF2B5EF4-FFF2-40B4-BE49-F238E27FC236}">
                <a16:creationId xmlns:a16="http://schemas.microsoft.com/office/drawing/2014/main" id="{B0D2995B-BF2B-45AB-AF96-05713F222ACF}"/>
              </a:ext>
            </a:extLst>
          </p:cNvPr>
          <p:cNvPicPr>
            <a:picLocks noChangeAspect="1"/>
          </p:cNvPicPr>
          <p:nvPr/>
        </p:nvPicPr>
        <p:blipFill>
          <a:blip r:embed="rId4"/>
          <a:stretch>
            <a:fillRect/>
          </a:stretch>
        </p:blipFill>
        <p:spPr>
          <a:xfrm>
            <a:off x="9804609" y="2315946"/>
            <a:ext cx="2666519" cy="3885089"/>
          </a:xfrm>
          <a:prstGeom prst="rect">
            <a:avLst/>
          </a:prstGeom>
        </p:spPr>
      </p:pic>
    </p:spTree>
    <p:extLst>
      <p:ext uri="{BB962C8B-B14F-4D97-AF65-F5344CB8AC3E}">
        <p14:creationId xmlns:p14="http://schemas.microsoft.com/office/powerpoint/2010/main" val="195468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1B966-3A95-41B2-B8A8-E5B7CA6A791C}"/>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Casos Data </a:t>
            </a:r>
            <a:r>
              <a:rPr lang="es-ES" sz="4000" dirty="0" err="1"/>
              <a:t>Mesh</a:t>
            </a:r>
            <a:endParaRPr lang="es-419" sz="4000" dirty="0"/>
          </a:p>
        </p:txBody>
      </p:sp>
      <p:pic>
        <p:nvPicPr>
          <p:cNvPr id="4" name="Imagen 3">
            <a:extLst>
              <a:ext uri="{FF2B5EF4-FFF2-40B4-BE49-F238E27FC236}">
                <a16:creationId xmlns:a16="http://schemas.microsoft.com/office/drawing/2014/main" id="{4102DE0C-CAFD-4E92-8303-64F8326420FE}"/>
              </a:ext>
            </a:extLst>
          </p:cNvPr>
          <p:cNvPicPr>
            <a:picLocks noChangeAspect="1"/>
          </p:cNvPicPr>
          <p:nvPr/>
        </p:nvPicPr>
        <p:blipFill>
          <a:blip r:embed="rId2"/>
          <a:stretch>
            <a:fillRect/>
          </a:stretch>
        </p:blipFill>
        <p:spPr>
          <a:xfrm>
            <a:off x="1214845" y="2795777"/>
            <a:ext cx="10881359" cy="3376446"/>
          </a:xfrm>
          <a:prstGeom prst="rect">
            <a:avLst/>
          </a:prstGeom>
        </p:spPr>
      </p:pic>
      <p:pic>
        <p:nvPicPr>
          <p:cNvPr id="6" name="Imagen 5">
            <a:extLst>
              <a:ext uri="{FF2B5EF4-FFF2-40B4-BE49-F238E27FC236}">
                <a16:creationId xmlns:a16="http://schemas.microsoft.com/office/drawing/2014/main" id="{935AC184-EEBC-4F18-A9CB-4B672E034152}"/>
              </a:ext>
            </a:extLst>
          </p:cNvPr>
          <p:cNvPicPr>
            <a:picLocks noChangeAspect="1"/>
          </p:cNvPicPr>
          <p:nvPr/>
        </p:nvPicPr>
        <p:blipFill>
          <a:blip r:embed="rId3"/>
          <a:stretch>
            <a:fillRect/>
          </a:stretch>
        </p:blipFill>
        <p:spPr>
          <a:xfrm>
            <a:off x="1214845" y="2235415"/>
            <a:ext cx="558829" cy="781090"/>
          </a:xfrm>
          <a:prstGeom prst="rect">
            <a:avLst/>
          </a:prstGeom>
        </p:spPr>
      </p:pic>
      <p:pic>
        <p:nvPicPr>
          <p:cNvPr id="8" name="Imagen 7">
            <a:extLst>
              <a:ext uri="{FF2B5EF4-FFF2-40B4-BE49-F238E27FC236}">
                <a16:creationId xmlns:a16="http://schemas.microsoft.com/office/drawing/2014/main" id="{6CB75BD4-6730-40E7-9A06-097CECEC1BB1}"/>
              </a:ext>
            </a:extLst>
          </p:cNvPr>
          <p:cNvPicPr>
            <a:picLocks noChangeAspect="1"/>
          </p:cNvPicPr>
          <p:nvPr/>
        </p:nvPicPr>
        <p:blipFill>
          <a:blip r:embed="rId4"/>
          <a:stretch>
            <a:fillRect/>
          </a:stretch>
        </p:blipFill>
        <p:spPr>
          <a:xfrm>
            <a:off x="11038415" y="1901876"/>
            <a:ext cx="904470" cy="1162889"/>
          </a:xfrm>
          <a:prstGeom prst="rect">
            <a:avLst/>
          </a:prstGeom>
        </p:spPr>
      </p:pic>
    </p:spTree>
    <p:extLst>
      <p:ext uri="{BB962C8B-B14F-4D97-AF65-F5344CB8AC3E}">
        <p14:creationId xmlns:p14="http://schemas.microsoft.com/office/powerpoint/2010/main" val="292366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27A3F0B-6779-418C-B657-C22FB7DEBE2F}"/>
              </a:ext>
            </a:extLst>
          </p:cNvPr>
          <p:cNvSpPr>
            <a:spLocks noGrp="1"/>
          </p:cNvSpPr>
          <p:nvPr>
            <p:ph type="sldNum" sz="quarter" idx="12"/>
          </p:nvPr>
        </p:nvSpPr>
        <p:spPr/>
        <p:txBody>
          <a:bodyPr/>
          <a:lstStyle/>
          <a:p>
            <a:fld id="{BB747B11-8462-4607-880F-4C9F3F2108E1}" type="slidenum">
              <a:rPr lang="es-CO" smtClean="0"/>
              <a:t>71</a:t>
            </a:fld>
            <a:endParaRPr lang="es-CO"/>
          </a:p>
        </p:txBody>
      </p:sp>
      <p:sp>
        <p:nvSpPr>
          <p:cNvPr id="4" name="Título 1">
            <a:extLst>
              <a:ext uri="{FF2B5EF4-FFF2-40B4-BE49-F238E27FC236}">
                <a16:creationId xmlns:a16="http://schemas.microsoft.com/office/drawing/2014/main" id="{D470E8A5-D466-4077-902E-DA560843A1FC}"/>
              </a:ext>
            </a:extLst>
          </p:cNvPr>
          <p:cNvSpPr txBox="1">
            <a:spLocks/>
          </p:cNvSpPr>
          <p:nvPr/>
        </p:nvSpPr>
        <p:spPr>
          <a:xfrm>
            <a:off x="242037" y="325320"/>
            <a:ext cx="12800194" cy="672638"/>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CO" sz="4000" dirty="0"/>
              <a:t>Presente y Futuro del Data Management</a:t>
            </a:r>
          </a:p>
        </p:txBody>
      </p:sp>
      <p:pic>
        <p:nvPicPr>
          <p:cNvPr id="6" name="Imagen 5">
            <a:extLst>
              <a:ext uri="{FF2B5EF4-FFF2-40B4-BE49-F238E27FC236}">
                <a16:creationId xmlns:a16="http://schemas.microsoft.com/office/drawing/2014/main" id="{2B558E75-5BAF-41D8-AF39-3D6F1EB37823}"/>
              </a:ext>
            </a:extLst>
          </p:cNvPr>
          <p:cNvPicPr>
            <a:picLocks noChangeAspect="1"/>
          </p:cNvPicPr>
          <p:nvPr/>
        </p:nvPicPr>
        <p:blipFill>
          <a:blip r:embed="rId2"/>
          <a:stretch>
            <a:fillRect/>
          </a:stretch>
        </p:blipFill>
        <p:spPr>
          <a:xfrm>
            <a:off x="974364" y="1656748"/>
            <a:ext cx="11868872" cy="4872068"/>
          </a:xfrm>
          <a:prstGeom prst="rect">
            <a:avLst/>
          </a:prstGeom>
        </p:spPr>
      </p:pic>
    </p:spTree>
    <p:extLst>
      <p:ext uri="{BB962C8B-B14F-4D97-AF65-F5344CB8AC3E}">
        <p14:creationId xmlns:p14="http://schemas.microsoft.com/office/powerpoint/2010/main" val="1897835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03CF09-7736-4F01-98E2-2E5DE98D23EF}"/>
              </a:ext>
            </a:extLst>
          </p:cNvPr>
          <p:cNvPicPr>
            <a:picLocks noChangeAspect="1"/>
          </p:cNvPicPr>
          <p:nvPr/>
        </p:nvPicPr>
        <p:blipFill>
          <a:blip r:embed="rId2"/>
          <a:stretch>
            <a:fillRect/>
          </a:stretch>
        </p:blipFill>
        <p:spPr>
          <a:xfrm>
            <a:off x="4084243" y="2886030"/>
            <a:ext cx="5649113" cy="3801005"/>
          </a:xfrm>
          <a:prstGeom prst="rect">
            <a:avLst/>
          </a:prstGeom>
        </p:spPr>
      </p:pic>
      <p:sp>
        <p:nvSpPr>
          <p:cNvPr id="2" name="Marcador de número de diapositiva 1"/>
          <p:cNvSpPr>
            <a:spLocks noGrp="1"/>
          </p:cNvSpPr>
          <p:nvPr>
            <p:ph type="sldNum" sz="quarter" idx="12"/>
          </p:nvPr>
        </p:nvSpPr>
        <p:spPr>
          <a:xfrm>
            <a:off x="9758680" y="7203864"/>
            <a:ext cx="1397000" cy="413808"/>
          </a:xfrm>
        </p:spPr>
        <p:txBody>
          <a:bodyPr/>
          <a:lstStyle/>
          <a:p>
            <a:fld id="{31C52531-C0F7-4A3B-9293-860134404F61}" type="slidenum">
              <a:rPr lang="es-CO" smtClean="0"/>
              <a:t>72</a:t>
            </a:fld>
            <a:endParaRPr lang="es-CO" dirty="0"/>
          </a:p>
        </p:txBody>
      </p:sp>
    </p:spTree>
    <p:extLst>
      <p:ext uri="{BB962C8B-B14F-4D97-AF65-F5344CB8AC3E}">
        <p14:creationId xmlns:p14="http://schemas.microsoft.com/office/powerpoint/2010/main" val="2066548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EA78E3E-B840-4BD7-966B-B67259C8C69C}"/>
              </a:ext>
            </a:extLst>
          </p:cNvPr>
          <p:cNvSpPr txBox="1">
            <a:spLocks/>
          </p:cNvSpPr>
          <p:nvPr/>
        </p:nvSpPr>
        <p:spPr>
          <a:xfrm>
            <a:off x="-1" y="97984"/>
            <a:ext cx="13817599" cy="938337"/>
          </a:xfrm>
          <a:prstGeom prst="rect">
            <a:avLst/>
          </a:prstGeom>
        </p:spPr>
        <p:txBody>
          <a:bodyPr vert="horz" lIns="103632" tIns="51816" rIns="103632" bIns="51816" rtlCol="0" anchor="b">
            <a:normAutofit/>
          </a:bodyPr>
          <a:lstStyle>
            <a:lvl1pPr algn="ctr" defTabSz="914400" rtl="0" eaLnBrk="1" latinLnBrk="0" hangingPunct="1">
              <a:lnSpc>
                <a:spcPct val="90000"/>
              </a:lnSpc>
              <a:spcBef>
                <a:spcPct val="0"/>
              </a:spcBef>
              <a:buNone/>
              <a:defRPr sz="5400" b="1" i="0" kern="1200">
                <a:solidFill>
                  <a:schemeClr val="bg1"/>
                </a:solidFill>
                <a:latin typeface="Gotham Medium" panose="02000603030000020004" pitchFamily="2" charset="0"/>
                <a:ea typeface="+mj-ea"/>
                <a:cs typeface="+mj-cs"/>
              </a:defRPr>
            </a:lvl1pPr>
          </a:lstStyle>
          <a:p>
            <a:r>
              <a:rPr lang="es-CO" sz="5440" dirty="0">
                <a:solidFill>
                  <a:srgbClr val="163C53"/>
                </a:solidFill>
                <a:latin typeface="Century Gothic" panose="020B0502020202020204" pitchFamily="34" charset="0"/>
              </a:rPr>
              <a:t>!!! Muchas Gracias !!!</a:t>
            </a:r>
          </a:p>
        </p:txBody>
      </p:sp>
      <p:pic>
        <p:nvPicPr>
          <p:cNvPr id="33" name="Picture 57" descr="A picture containing light, drawing&#10;&#10;Description automatically generated">
            <a:extLst>
              <a:ext uri="{FF2B5EF4-FFF2-40B4-BE49-F238E27FC236}">
                <a16:creationId xmlns:a16="http://schemas.microsoft.com/office/drawing/2014/main" id="{701E897E-0515-48C4-A602-62320C79C2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3953" y="4662245"/>
            <a:ext cx="707229" cy="740072"/>
          </a:xfrm>
          <a:prstGeom prst="rect">
            <a:avLst/>
          </a:prstGeom>
        </p:spPr>
      </p:pic>
      <p:pic>
        <p:nvPicPr>
          <p:cNvPr id="1026" name="Picture 2" descr="UPB en el Ranking Times Higher Education | UPB">
            <a:extLst>
              <a:ext uri="{FF2B5EF4-FFF2-40B4-BE49-F238E27FC236}">
                <a16:creationId xmlns:a16="http://schemas.microsoft.com/office/drawing/2014/main" id="{D9EA9A39-7D5A-4E2D-BC40-D046F4806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209"/>
            <a:ext cx="13817598" cy="59631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 y="1047209"/>
            <a:ext cx="13817599" cy="5928018"/>
          </a:xfrm>
          <a:prstGeom prst="rect">
            <a:avLst/>
          </a:prstGeom>
          <a:solidFill>
            <a:srgbClr val="E0E0E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40" dirty="0"/>
          </a:p>
        </p:txBody>
      </p:sp>
    </p:spTree>
    <p:extLst>
      <p:ext uri="{BB962C8B-B14F-4D97-AF65-F5344CB8AC3E}">
        <p14:creationId xmlns:p14="http://schemas.microsoft.com/office/powerpoint/2010/main" val="176517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B998A85-22E9-4CB4-A088-2061BD448204}"/>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Componentes Esenciales de la </a:t>
            </a:r>
            <a:r>
              <a:rPr lang="es-ES" sz="4000" dirty="0" err="1"/>
              <a:t>Dx</a:t>
            </a:r>
            <a:endParaRPr lang="es-419" sz="4000" dirty="0"/>
          </a:p>
        </p:txBody>
      </p:sp>
      <p:pic>
        <p:nvPicPr>
          <p:cNvPr id="1026" name="Picture 2">
            <a:extLst>
              <a:ext uri="{FF2B5EF4-FFF2-40B4-BE49-F238E27FC236}">
                <a16:creationId xmlns:a16="http://schemas.microsoft.com/office/drawing/2014/main" id="{70363552-1640-4D86-9D24-1B9C3909B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479" y="1492754"/>
            <a:ext cx="8076651" cy="512417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195C6E6-F98C-4F71-841C-E2585ADD0CC0}"/>
              </a:ext>
            </a:extLst>
          </p:cNvPr>
          <p:cNvSpPr txBox="1"/>
          <p:nvPr/>
        </p:nvSpPr>
        <p:spPr>
          <a:xfrm>
            <a:off x="3658786" y="6110369"/>
            <a:ext cx="7253845" cy="338554"/>
          </a:xfrm>
          <a:prstGeom prst="rect">
            <a:avLst/>
          </a:prstGeom>
          <a:noFill/>
        </p:spPr>
        <p:txBody>
          <a:bodyPr wrap="none" rtlCol="0">
            <a:spAutoFit/>
          </a:bodyPr>
          <a:lstStyle/>
          <a:p>
            <a:r>
              <a:rPr lang="es-ES" sz="1600" dirty="0"/>
              <a:t>Fuente: https://hbr.org/2021/11/the-essential-components-of-digital-transformation</a:t>
            </a:r>
            <a:endParaRPr lang="es-419" sz="1600" dirty="0"/>
          </a:p>
        </p:txBody>
      </p:sp>
    </p:spTree>
    <p:extLst>
      <p:ext uri="{BB962C8B-B14F-4D97-AF65-F5344CB8AC3E}">
        <p14:creationId xmlns:p14="http://schemas.microsoft.com/office/powerpoint/2010/main" val="147633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B998A85-22E9-4CB4-A088-2061BD448204}"/>
              </a:ext>
            </a:extLst>
          </p:cNvPr>
          <p:cNvSpPr txBox="1">
            <a:spLocks/>
          </p:cNvSpPr>
          <p:nvPr/>
        </p:nvSpPr>
        <p:spPr>
          <a:xfrm>
            <a:off x="332507" y="391821"/>
            <a:ext cx="10474037" cy="741481"/>
          </a:xfrm>
          <a:prstGeom prst="rect">
            <a:avLst/>
          </a:prstGeom>
        </p:spPr>
        <p:txBody>
          <a:bodyPr>
            <a:normAutofit/>
          </a:bodyPr>
          <a:lstStyle>
            <a:lvl1pPr algn="l" defTabSz="1036290" rtl="0" eaLnBrk="1" latinLnBrk="0" hangingPunct="1">
              <a:lnSpc>
                <a:spcPct val="90000"/>
              </a:lnSpc>
              <a:spcBef>
                <a:spcPct val="0"/>
              </a:spcBef>
              <a:buNone/>
              <a:defRPr sz="4987" kern="1200">
                <a:solidFill>
                  <a:schemeClr val="tx1">
                    <a:lumMod val="75000"/>
                    <a:lumOff val="25000"/>
                  </a:schemeClr>
                </a:solidFill>
                <a:latin typeface="Flama Condensed Light" panose="02000000000000000000" pitchFamily="50" charset="0"/>
                <a:ea typeface="+mj-ea"/>
                <a:cs typeface="+mj-cs"/>
              </a:defRPr>
            </a:lvl1pPr>
          </a:lstStyle>
          <a:p>
            <a:r>
              <a:rPr lang="es-ES" sz="4000" dirty="0"/>
              <a:t>Componentes Esenciales de la </a:t>
            </a:r>
            <a:r>
              <a:rPr lang="es-ES" sz="4000" dirty="0" err="1"/>
              <a:t>Dx</a:t>
            </a:r>
            <a:endParaRPr lang="es-419" sz="4000" dirty="0"/>
          </a:p>
        </p:txBody>
      </p:sp>
      <p:pic>
        <p:nvPicPr>
          <p:cNvPr id="3" name="Imagen 2">
            <a:extLst>
              <a:ext uri="{FF2B5EF4-FFF2-40B4-BE49-F238E27FC236}">
                <a16:creationId xmlns:a16="http://schemas.microsoft.com/office/drawing/2014/main" id="{EA14C6F3-88AB-43CF-984E-61BA20C2C53B}"/>
              </a:ext>
            </a:extLst>
          </p:cNvPr>
          <p:cNvPicPr>
            <a:picLocks noChangeAspect="1"/>
          </p:cNvPicPr>
          <p:nvPr/>
        </p:nvPicPr>
        <p:blipFill>
          <a:blip r:embed="rId2"/>
          <a:stretch>
            <a:fillRect/>
          </a:stretch>
        </p:blipFill>
        <p:spPr>
          <a:xfrm>
            <a:off x="1662299" y="1332808"/>
            <a:ext cx="9709510" cy="5616633"/>
          </a:xfrm>
          <a:prstGeom prst="rect">
            <a:avLst/>
          </a:prstGeom>
        </p:spPr>
      </p:pic>
    </p:spTree>
    <p:extLst>
      <p:ext uri="{BB962C8B-B14F-4D97-AF65-F5344CB8AC3E}">
        <p14:creationId xmlns:p14="http://schemas.microsoft.com/office/powerpoint/2010/main" val="151628957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Presentación UPB 2018" id="{36F8BB01-3393-FA4D-8145-86DA81FADD61}" vid="{FB05699F-FE3A-FD40-B367-9B6900AD0E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A905E3B54E72459DE3706DB558DB79" ma:contentTypeVersion="16" ma:contentTypeDescription="Create a new document." ma:contentTypeScope="" ma:versionID="974c4d6e996fd3e42e1bc08ffc69a981">
  <xsd:schema xmlns:xsd="http://www.w3.org/2001/XMLSchema" xmlns:xs="http://www.w3.org/2001/XMLSchema" xmlns:p="http://schemas.microsoft.com/office/2006/metadata/properties" xmlns:ns1="http://schemas.microsoft.com/sharepoint/v3" xmlns:ns3="c8cc0277-7055-44cc-ad84-4d37c7a8a97b" xmlns:ns4="63619141-66a0-41e3-aefd-30a547dd2fe9" targetNamespace="http://schemas.microsoft.com/office/2006/metadata/properties" ma:root="true" ma:fieldsID="eaa6f3891cb9614504f1ca996a48ab43" ns1:_="" ns3:_="" ns4:_="">
    <xsd:import namespace="http://schemas.microsoft.com/sharepoint/v3"/>
    <xsd:import namespace="c8cc0277-7055-44cc-ad84-4d37c7a8a97b"/>
    <xsd:import namespace="63619141-66a0-41e3-aefd-30a547dd2fe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1:_ip_UnifiedCompliancePolicyProperties" minOccurs="0"/>
                <xsd:element ref="ns1:_ip_UnifiedCompliancePolicyUIAc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cc0277-7055-44cc-ad84-4d37c7a8a97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619141-66a0-41e3-aefd-30a547dd2fe9"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B2C21EA-0E18-42FC-90C6-484DC6ACABCD}">
  <ds:schemaRefs>
    <ds:schemaRef ds:uri="http://schemas.microsoft.com/sharepoint/v3/contenttype/forms"/>
  </ds:schemaRefs>
</ds:datastoreItem>
</file>

<file path=customXml/itemProps2.xml><?xml version="1.0" encoding="utf-8"?>
<ds:datastoreItem xmlns:ds="http://schemas.openxmlformats.org/officeDocument/2006/customXml" ds:itemID="{C1F15E61-DC18-4122-8B55-342D74867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8cc0277-7055-44cc-ad84-4d37c7a8a97b"/>
    <ds:schemaRef ds:uri="63619141-66a0-41e3-aefd-30a547dd2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D12F93-B55B-4261-9783-F6A15C87824A}">
  <ds:schemaRefs>
    <ds:schemaRef ds:uri="http://purl.org/dc/dcmitype/"/>
    <ds:schemaRef ds:uri="http://www.w3.org/XML/1998/namespace"/>
    <ds:schemaRef ds:uri="http://purl.org/dc/elements/1.1/"/>
    <ds:schemaRef ds:uri="http://schemas.microsoft.com/office/infopath/2007/PartnerControls"/>
    <ds:schemaRef ds:uri="http://schemas.microsoft.com/sharepoint/v3"/>
    <ds:schemaRef ds:uri="http://schemas.openxmlformats.org/package/2006/metadata/core-properties"/>
    <ds:schemaRef ds:uri="c8cc0277-7055-44cc-ad84-4d37c7a8a97b"/>
    <ds:schemaRef ds:uri="http://schemas.microsoft.com/office/2006/documentManagement/types"/>
    <ds:schemaRef ds:uri="63619141-66a0-41e3-aefd-30a547dd2fe9"/>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15890</TotalTime>
  <Words>2762</Words>
  <Application>Microsoft Office PowerPoint</Application>
  <PresentationFormat>Personalizado</PresentationFormat>
  <Paragraphs>329</Paragraphs>
  <Slides>73</Slides>
  <Notes>5</Notes>
  <HiddenSlides>2</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73</vt:i4>
      </vt:variant>
    </vt:vector>
  </HeadingPairs>
  <TitlesOfParts>
    <vt:vector size="82" baseType="lpstr">
      <vt:lpstr>-apple-system</vt:lpstr>
      <vt:lpstr>Arial</vt:lpstr>
      <vt:lpstr>Arial Narrow</vt:lpstr>
      <vt:lpstr>Calibri</vt:lpstr>
      <vt:lpstr>Century Gothic</vt:lpstr>
      <vt:lpstr>Flama Condensed Light</vt:lpstr>
      <vt:lpstr>Tiempos Text</vt:lpstr>
      <vt:lpstr>Times New Roman</vt:lpstr>
      <vt:lpstr>Tema de Office</vt:lpstr>
      <vt:lpstr>Presentación de PowerPoint</vt:lpstr>
      <vt:lpstr>Presentación de PowerPoint</vt:lpstr>
      <vt:lpstr>Trayectoria</vt:lpstr>
      <vt:lpstr>Temas de Interés</vt:lpstr>
      <vt:lpstr>Presentación de PowerPoint</vt:lpstr>
      <vt:lpstr>Presentación de PowerPoint</vt:lpstr>
      <vt:lpstr>Presentación de PowerPoint</vt:lpstr>
      <vt:lpstr>Presentación de PowerPoint</vt:lpstr>
      <vt:lpstr>Presentación de PowerPoint</vt:lpstr>
      <vt:lpstr>Pilares de Transformación Corporativa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Marco de Dx - Propulsión - ionology</vt:lpstr>
      <vt:lpstr>Presentación de PowerPoint</vt:lpstr>
      <vt:lpstr>Presentación de PowerPoint</vt:lpstr>
      <vt:lpstr>Presentación de PowerPoint</vt:lpstr>
      <vt:lpstr>Presentación de PowerPoint</vt:lpstr>
      <vt:lpstr>Presentación de PowerPoint</vt:lpstr>
      <vt:lpstr>Presentación de PowerPoint</vt:lpstr>
      <vt:lpstr>Estrategia de Datos</vt:lpstr>
      <vt:lpstr>Preguntas para entender qué tipo de Estrategia de Datos, se Requiere</vt:lpstr>
      <vt:lpstr>Preguntas para entender qué tipo de Estrategia de Data Management se Requiere</vt:lpstr>
      <vt:lpstr>La Estrategia de Datos debe:</vt:lpstr>
      <vt:lpstr>Presentación de PowerPoint</vt:lpstr>
      <vt:lpstr>Tipos de Estrategia de Datos - Centralizada</vt:lpstr>
      <vt:lpstr>Tipos de Estrategia de Datos - Descentralizada</vt:lpstr>
      <vt:lpstr>Tipos de Estrategia de Datos - Híbrida</vt:lpstr>
      <vt:lpstr>Dimensiones de la Estrategia de Datos</vt:lpstr>
      <vt:lpstr>Dimensiones de la Estrategia de Datos</vt:lpstr>
      <vt:lpstr>Enfoques (pilares) para construir una estrategia de datos y áreas para gestionarla</vt:lpstr>
      <vt:lpstr>Rol responsable de la Estrategia de Datos</vt:lpstr>
      <vt:lpstr>Presentación de PowerPoint</vt:lpstr>
      <vt:lpstr>Data Management</vt:lpstr>
      <vt:lpstr>Presentación de PowerPoint</vt:lpstr>
      <vt:lpstr>Fases propuestas para implementar Data Management</vt:lpstr>
      <vt:lpstr>Interacción de áreas relacionadas con el Data Management</vt:lpstr>
      <vt:lpstr>Modelo de alineamiento estratégico</vt:lpstr>
      <vt:lpstr>Comparativo Gestión - Estrategia</vt:lpstr>
      <vt:lpstr>Presentación de PowerPoint</vt:lpstr>
      <vt:lpstr>Presentación de PowerPoint</vt:lpstr>
      <vt:lpstr>Valoración de los datos como “Activos Organizacionales”</vt:lpstr>
      <vt:lpstr>Como cualquier activo, los datos tienen costos asociados</vt:lpstr>
      <vt:lpstr>Presentación de PowerPoint</vt:lpstr>
      <vt:lpstr>Presentación de PowerPoint</vt:lpstr>
      <vt:lpstr>Monetización de los Datos</vt:lpstr>
      <vt:lpstr>Monetización cuando los datos son el core del negocio</vt:lpstr>
      <vt:lpstr>Monetización cuando se compran datos para enriquecer los propios</vt:lpstr>
      <vt:lpstr>Monetización cuando se usan los datos propios para generar riqueza</vt:lpstr>
      <vt:lpstr>Actividad 3. Visualizando Escenarios de Monetización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Velasquez Gonzalez</dc:creator>
  <cp:lastModifiedBy>Cesar Augusto Lopez Gallego</cp:lastModifiedBy>
  <cp:revision>321</cp:revision>
  <dcterms:created xsi:type="dcterms:W3CDTF">2020-02-24T12:33:57Z</dcterms:created>
  <dcterms:modified xsi:type="dcterms:W3CDTF">2025-09-12T14:14:18Z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0x010100ECA905E3B54E72459DE3706DB558DB79</vt:lpwstr>
  </property>
</Properties>
</file>